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0" r:id="rId1"/>
    <p:sldMasterId id="2147484016" r:id="rId2"/>
    <p:sldMasterId id="2147484091" r:id="rId3"/>
  </p:sldMasterIdLst>
  <p:notesMasterIdLst>
    <p:notesMasterId r:id="rId27"/>
  </p:notesMasterIdLst>
  <p:handoutMasterIdLst>
    <p:handoutMasterId r:id="rId28"/>
  </p:handoutMasterIdLst>
  <p:sldIdLst>
    <p:sldId id="630" r:id="rId4"/>
    <p:sldId id="485" r:id="rId5"/>
    <p:sldId id="608" r:id="rId6"/>
    <p:sldId id="609" r:id="rId7"/>
    <p:sldId id="678" r:id="rId8"/>
    <p:sldId id="679" r:id="rId9"/>
    <p:sldId id="612" r:id="rId10"/>
    <p:sldId id="664" r:id="rId11"/>
    <p:sldId id="613" r:id="rId12"/>
    <p:sldId id="615" r:id="rId13"/>
    <p:sldId id="674" r:id="rId14"/>
    <p:sldId id="675" r:id="rId15"/>
    <p:sldId id="676" r:id="rId16"/>
    <p:sldId id="635" r:id="rId17"/>
    <p:sldId id="620" r:id="rId18"/>
    <p:sldId id="637" r:id="rId19"/>
    <p:sldId id="638" r:id="rId20"/>
    <p:sldId id="639" r:id="rId21"/>
    <p:sldId id="636" r:id="rId22"/>
    <p:sldId id="626" r:id="rId23"/>
    <p:sldId id="668" r:id="rId24"/>
    <p:sldId id="673" r:id="rId25"/>
    <p:sldId id="370" r:id="rId26"/>
  </p:sldIdLst>
  <p:sldSz cx="9144000" cy="5143500" type="screen16x9"/>
  <p:notesSz cx="6858000" cy="9144000"/>
  <p:custDataLst>
    <p:tags r:id="rId2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CD9"/>
    <a:srgbClr val="003C56"/>
    <a:srgbClr val="000000"/>
    <a:srgbClr val="1E4471"/>
    <a:srgbClr val="5495CB"/>
    <a:srgbClr val="0D274D"/>
    <a:srgbClr val="86DBF2"/>
    <a:srgbClr val="049FD9"/>
    <a:srgbClr val="1FAED4"/>
    <a:srgbClr val="72C0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5701" autoAdjust="0"/>
  </p:normalViewPr>
  <p:slideViewPr>
    <p:cSldViewPr snapToObjects="1" showGuides="1">
      <p:cViewPr varScale="1">
        <p:scale>
          <a:sx n="126" d="100"/>
          <a:sy n="126" d="100"/>
        </p:scale>
        <p:origin x="298" y="8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12756"/>
    </p:cViewPr>
  </p:sorterViewPr>
  <p:notesViewPr>
    <p:cSldViewPr snapToObjects="1" showGuides="1">
      <p:cViewPr varScale="1">
        <p:scale>
          <a:sx n="81" d="100"/>
          <a:sy n="81" d="100"/>
        </p:scale>
        <p:origin x="36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5/22/2025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5/22/2025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986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Tree>
    <p:extLst>
      <p:ext uri="{BB962C8B-B14F-4D97-AF65-F5344CB8AC3E}">
        <p14:creationId xmlns:p14="http://schemas.microsoft.com/office/powerpoint/2010/main" val="212294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alf_Page_Blank">
    <p:bg>
      <p:bgPr>
        <a:solidFill>
          <a:schemeClr val="bg2"/>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2">
                  <a:lumMod val="75000"/>
                </a:schemeClr>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GB" dirty="0"/>
              <a:t>Click to edit Master title style</a:t>
            </a:r>
          </a:p>
        </p:txBody>
      </p:sp>
    </p:spTree>
    <p:extLst>
      <p:ext uri="{BB962C8B-B14F-4D97-AF65-F5344CB8AC3E}">
        <p14:creationId xmlns:p14="http://schemas.microsoft.com/office/powerpoint/2010/main" val="3100519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B7B1F0-114B-1140-8FA3-995F4B381D70}"/>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6D1E6EBE-91FE-8141-9297-9D4EA734D5E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4913" y="3251200"/>
            <a:ext cx="33162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6549E05-0AB0-0D41-86A0-C76F49389463}"/>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68162E28-F9E0-4F44-90FD-49AF40EE07D1}"/>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08E8C109-2537-EA4E-9D03-6F322729CA9B}"/>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3D6B9EC-3445-9C46-83D6-613A7D3DF74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284913" y="3251200"/>
            <a:ext cx="33162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8E6A603-F8CA-0E40-BDB1-607C8725D932}"/>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77296C52-DE76-824F-ADD5-54F7A5E0DDB3}"/>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7638037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8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1DBDE-3738-904F-825A-CB2E7D20E9D0}"/>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1E301ACC-9F2F-FB4B-8ACC-0FD8C03D28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3838" y="3306763"/>
            <a:ext cx="31369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3BACA0-08A9-4D43-906D-36A708FDDB88}"/>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ECE345F-B1B9-7F4F-9AB4-7B6FFF002A19}"/>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DB46B88D-D0EB-7C41-8EF5-80C8F9FE2459}"/>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D45CAE76-FE5A-5E4B-AE02-92154D53E3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573838" y="3306763"/>
            <a:ext cx="31369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D6A0741-08E1-C348-80FC-7DA867448ECA}"/>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951A0709-475C-5F4B-9171-0B45A276629F}"/>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8480053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9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959064-0640-8046-B1B0-5295F3A07210}"/>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9BE8DF15-6B8C-5E45-A349-F9C7D69293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3838" y="3306763"/>
            <a:ext cx="31369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9756FA1-997F-534A-BDA4-954BD93ECA64}"/>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3752A116-E31A-1E40-B13C-AE82625AF7E6}"/>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D55C0C30-4194-FF4E-9B04-2C3A6CC9C3F6}"/>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36025013-856F-2546-94D7-25C2C12908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573838" y="3306763"/>
            <a:ext cx="31369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203ABD8-0E23-1A4F-A7BB-90BFA40FF09D}"/>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6F7C31A1-81E4-6C4E-8DE7-2243DA317EC2}"/>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0028327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5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A4F362-703B-584A-B8E3-D319A40DE142}"/>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3">
            <a:extLst>
              <a:ext uri="{FF2B5EF4-FFF2-40B4-BE49-F238E27FC236}">
                <a16:creationId xmlns:a16="http://schemas.microsoft.com/office/drawing/2014/main" id="{47AC4375-255C-1A43-929A-1DA74F6F42ED}"/>
              </a:ext>
            </a:extLst>
          </p:cNvPr>
          <p:cNvPicPr>
            <a:picLocks noChangeAspect="1"/>
          </p:cNvPicPr>
          <p:nvPr/>
        </p:nvPicPr>
        <p:blipFill>
          <a:blip r:embed="rId2"/>
          <a:stretch>
            <a:fillRect/>
          </a:stretch>
        </p:blipFill>
        <p:spPr>
          <a:xfrm>
            <a:off x="6573749" y="3306493"/>
            <a:ext cx="3137374" cy="2005862"/>
          </a:xfrm>
          <a:prstGeom prst="roundRect">
            <a:avLst>
              <a:gd name="adj" fmla="val 10225"/>
            </a:avLst>
          </a:prstGeom>
          <a:ln w="19050">
            <a:solidFill>
              <a:schemeClr val="tx1">
                <a:lumMod val="10000"/>
                <a:lumOff val="90000"/>
              </a:schemeClr>
            </a:solidFill>
          </a:ln>
        </p:spPr>
      </p:pic>
      <p:sp>
        <p:nvSpPr>
          <p:cNvPr id="5" name="Rectangle 4">
            <a:extLst>
              <a:ext uri="{FF2B5EF4-FFF2-40B4-BE49-F238E27FC236}">
                <a16:creationId xmlns:a16="http://schemas.microsoft.com/office/drawing/2014/main" id="{94DD4A7B-9821-6648-AA20-52DAEFD57688}"/>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A1FD232-DB02-474A-89F1-959AF687BE08}"/>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BCB97337-D345-8747-A239-ECE027815B56}"/>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8">
            <a:extLst>
              <a:ext uri="{FF2B5EF4-FFF2-40B4-BE49-F238E27FC236}">
                <a16:creationId xmlns:a16="http://schemas.microsoft.com/office/drawing/2014/main" id="{93F6C5D0-0251-EC4E-B1C5-95ECF40CFDB6}"/>
              </a:ext>
            </a:extLst>
          </p:cNvPr>
          <p:cNvPicPr>
            <a:picLocks noChangeAspect="1"/>
          </p:cNvPicPr>
          <p:nvPr userDrawn="1"/>
        </p:nvPicPr>
        <p:blipFill>
          <a:blip r:embed="rId2"/>
          <a:stretch>
            <a:fillRect/>
          </a:stretch>
        </p:blipFill>
        <p:spPr>
          <a:xfrm>
            <a:off x="6573749" y="3306493"/>
            <a:ext cx="3137374" cy="2005862"/>
          </a:xfrm>
          <a:prstGeom prst="roundRect">
            <a:avLst>
              <a:gd name="adj" fmla="val 10225"/>
            </a:avLst>
          </a:prstGeom>
          <a:ln w="19050">
            <a:solidFill>
              <a:schemeClr val="tx1">
                <a:lumMod val="10000"/>
                <a:lumOff val="90000"/>
              </a:schemeClr>
            </a:solidFill>
          </a:ln>
        </p:spPr>
      </p:pic>
      <p:sp>
        <p:nvSpPr>
          <p:cNvPr id="10" name="Rectangle 9">
            <a:extLst>
              <a:ext uri="{FF2B5EF4-FFF2-40B4-BE49-F238E27FC236}">
                <a16:creationId xmlns:a16="http://schemas.microsoft.com/office/drawing/2014/main" id="{BD9F9BAB-FF2B-9D44-A0A5-67534B9A8F18}"/>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61863AB0-92DC-0449-9445-6F554A59CA65}"/>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979874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0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21EF65-2FAF-D94D-961C-9B25DE8D50EA}"/>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2E5B1A6-0835-C942-81B9-2413CF469C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032125"/>
            <a:ext cx="25638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AFFB6D5-7671-D845-8636-81D613D3CAB4}"/>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B240E96-E923-C249-8D3B-7D74D390A195}"/>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5E035E05-C5C6-EE48-A910-BAFD57F7B5C0}"/>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E76B8F9-7B6C-694F-A823-8BD798CE5A8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032125"/>
            <a:ext cx="25638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A77843E-772C-1E4C-B6E5-CC86666A1F66}"/>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1068D585-E52D-0C4D-AAA5-F104A2EC7716}"/>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9493396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1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C50F99-A1FC-9146-AACA-C84139611F39}"/>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BC3835CF-8D9A-6741-8AF4-42318A3377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070225"/>
            <a:ext cx="24876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306275E-2D13-DA43-8C2A-9FA6BA0CB03E}"/>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93CD78A3-9B16-5E43-AC24-A74E26F7A41B}"/>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7FAB997A-AD24-324E-AF91-B66DC1B45978}"/>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501F4A53-F9DD-6049-9A59-51ECADA8142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070225"/>
            <a:ext cx="24876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67F72AD-0285-4A41-B3BE-D9226A709589}"/>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967EE98F-D93E-1341-9426-D67028505F77}"/>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40905832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6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620F0B-EA52-E84C-95C9-CA567395832E}"/>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B805517-F168-5849-A477-BC8663A53C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070225"/>
            <a:ext cx="24876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A2239C9-2BED-C044-9026-F6000A716C67}"/>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D7E3763-9AC8-E743-AB8E-0673BDF3E417}"/>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F4723CA4-7630-194B-B50D-97AAB9DA9EE9}"/>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F35BAE02-08A7-3A4F-83AE-E6AE9029DB2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070225"/>
            <a:ext cx="24876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6539C00-99BB-334D-8EA7-B30199C99866}"/>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76A405C0-BDD3-744B-86DF-E2E058C281D3}"/>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5247047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2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D6770A-779F-4045-8F9B-B9C0C6C29132}"/>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01675F6-3D94-4047-991D-8CDF90F253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9825" y="3008313"/>
            <a:ext cx="37052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00F9EBB-9395-DA47-8E79-02C846594FBB}"/>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5CA75BE7-8189-6348-AD00-0D486979EA2E}"/>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687DA0C3-1BC9-BE43-881C-49849244A87E}"/>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38123B4F-F6C4-2A4F-87F9-F8EC7C513BA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219825" y="3008313"/>
            <a:ext cx="37052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71A5A90-1D52-6541-B739-4C72335FC589}"/>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48C0DEFA-69F6-FE4B-889C-BF80843F09A2}"/>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4646082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3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BB44C9-D816-FD44-B0E3-C292633D730A}"/>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a:extLst>
              <a:ext uri="{FF2B5EF4-FFF2-40B4-BE49-F238E27FC236}">
                <a16:creationId xmlns:a16="http://schemas.microsoft.com/office/drawing/2014/main" id="{2487AE70-BE9E-574E-B606-064915A550A1}"/>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6">
            <a:extLst>
              <a:ext uri="{FF2B5EF4-FFF2-40B4-BE49-F238E27FC236}">
                <a16:creationId xmlns:a16="http://schemas.microsoft.com/office/drawing/2014/main" id="{018C20F1-7D5A-0C45-97AC-FF294AF0C9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9825" y="3038475"/>
            <a:ext cx="37052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7112098-29C2-9747-BB68-B11BBC4BBA3C}"/>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6F4EA809-CAD0-8242-9AF2-8F57D0D69252}"/>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42963FD4-1E38-3246-8CF7-B4AE4E2A4206}"/>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 name="Picture 10">
            <a:extLst>
              <a:ext uri="{FF2B5EF4-FFF2-40B4-BE49-F238E27FC236}">
                <a16:creationId xmlns:a16="http://schemas.microsoft.com/office/drawing/2014/main" id="{CBA88EEB-4BF1-5948-9EAF-0D0B3BE8FBB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219825" y="3038475"/>
            <a:ext cx="37052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F068B53-D69B-534C-8734-D0478CBD84DD}"/>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1396621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2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3C2D2A-08AB-6040-8190-E7461BB74BF2}"/>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948D7FE1-4A19-AB41-A6D8-9DFFC33AB02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9825" y="3038475"/>
            <a:ext cx="37052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6E55F58-0074-734E-A984-3F22E8B8AE43}"/>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AFA952C-D3FF-F143-809B-6F3B60509202}"/>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435830E1-FCFB-3F4E-9D4E-E75E50AC8FA4}"/>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C8690EE-3059-DD4E-B6C7-54683600021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219825" y="3038475"/>
            <a:ext cx="37052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2187C63-97C9-B245-B373-7A3B2448FED3}"/>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832965F0-4C5C-8B49-B925-10A74C799A1C}"/>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48440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alf_Page_Tex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683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2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2F3849-6443-C042-97E9-E92D645241BB}"/>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09CD79C3-C146-5F4F-BDEA-33D41F13C2E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10425" y="3121025"/>
            <a:ext cx="2438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454A8A8-1E4C-874C-9C2B-6681A7B5CD57}"/>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0D30B3B5-E5F4-2A43-A35D-FD98ACFB90B1}"/>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C84F3F6B-8B54-1F45-924C-B44FF7D6EC3D}"/>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8A8A7B89-262D-FB43-AA53-1C99460A0A3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10425" y="3121025"/>
            <a:ext cx="2438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94B45D8-185A-224E-8D88-BF45200223A9}"/>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20E36D57-C324-B64D-86BF-38B0AB2E1B8C}"/>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7732537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3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44C0BA-905F-4B45-AD3C-73F11E93F025}"/>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A4093E47-39BD-2743-8B61-819D0ADBDC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111500"/>
            <a:ext cx="24828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192D551-3E6A-F044-ACF2-EFCFEA74819E}"/>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9C65E2C-3303-DD41-9720-E4F251255AF9}"/>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8ADFAF31-8FA1-1A44-8705-B749D394A216}"/>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729519E3-FFE3-4043-A574-58250D2CF4C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111500"/>
            <a:ext cx="24828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F150B7D-FB72-F043-91B3-583AE5A419DB}"/>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0EF9F6DF-9220-674D-B311-7EFAB43DCC25}"/>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4110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6165697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7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1B0CE0-A42B-5E40-837A-C16DA828CA7E}"/>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A40F7EB8-081C-6A42-B647-56DC0EB58B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111500"/>
            <a:ext cx="24828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004883E-1DC1-2948-AF6A-553FBBADA250}"/>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6E3A285E-3D67-DF46-BD37-4FC9C5CAE1F8}"/>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0963972E-950C-874B-885A-5AD7159E207A}"/>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F8D1B017-4BAB-6C4A-B842-E0572B83D89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111500"/>
            <a:ext cx="24828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203D95E-934D-7444-BBB0-69A96099A801}"/>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BEDA74F7-D02E-3448-ADBC-E46B590ED25E}"/>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4156217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4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BB0766-1BB7-E74F-BB1A-61E72D1762F4}"/>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E1FA6B3-9149-8547-9086-9251BF60096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43738" y="2897188"/>
            <a:ext cx="230822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040FC1B-C3E1-CD4F-B4AF-383637293EAF}"/>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6F4BAC10-8AEC-7B44-AD77-517AC7FDA0FC}"/>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056AA23F-08DA-C841-8EDA-02D122B80CDA}"/>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BCE6A2DA-21DF-0944-A9C7-E5BCE1BB277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43738" y="2897188"/>
            <a:ext cx="230822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98419B2-FA30-844C-90E1-A58733DE6D2F}"/>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6010697E-1356-F248-8BF7-626D60F9B524}"/>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19449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5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E41B35-5A2C-614A-BE92-396F96C80369}"/>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5558057-C006-5043-8CC2-3470DB94B5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37388" y="2876550"/>
            <a:ext cx="23352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466552E-195A-F940-9525-438996788E9C}"/>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2868C70-805C-B540-9CF1-48267DBCE8BA}"/>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68197556-E434-3743-ABC3-76DFB0596232}"/>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1B329E1-F0FC-4D41-AC8A-85117D61E7F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37388" y="2876550"/>
            <a:ext cx="23352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C94085C-0A21-BB4E-8501-9762195B49FC}"/>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778EFF27-C202-8947-A150-A8E3AEF5800C}"/>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4780499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8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99CE0F-C88D-454D-92A6-E40921872E9D}"/>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2D63594-74AE-0A4B-8E96-677A4403A9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37388" y="2876550"/>
            <a:ext cx="23352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8E61991-E353-584F-89A0-A5B6EF4A146F}"/>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8D012FB-EBB4-AD40-83A6-EC1913323C6F}"/>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7E197BF9-1499-3040-B31A-B7BB6451A128}"/>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C8017C76-D04D-F142-8207-639F9145B0D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37388" y="2876550"/>
            <a:ext cx="23352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344C08B-86F3-AC49-A081-2E8FA2DEB4C9}"/>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5583D74D-366B-6040-9924-36598B421D37}"/>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4834511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6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BFA100-F836-FB41-A155-2550BE1CB183}"/>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E2653236-4A16-E24A-B03F-CB60DAF170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24650" y="2492375"/>
            <a:ext cx="27463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12A3703-4219-9C43-9D48-D60B84FAA786}"/>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EC997397-4F1F-B14C-9901-94FF1374F16E}"/>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66EA6919-85F0-9647-835D-F8E5DE0C21CC}"/>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2BF936EF-EBAE-8742-9A35-509B4184F4F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24650" y="2492375"/>
            <a:ext cx="27463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47AB12B-A40C-D749-A645-31A7667D2912}"/>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F6FD7AEE-0FED-384D-ABCE-1BA86E4E191B}"/>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8331792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7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1F0CE-7F16-6F49-A03E-31E8E539ED65}"/>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9F22ED45-0434-F54B-8880-BF8C01D4D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45288" y="2501900"/>
            <a:ext cx="2700337"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9955DE-FC1C-9E45-8292-C70EAE2D38BA}"/>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5B8933FF-45C5-2947-9AAF-95F06CBCEBE5}"/>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26156750-808D-8D46-BE94-9A2DE59D87EE}"/>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93DF887D-DD6C-5E4D-9288-D2584C5F79F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45288" y="2501900"/>
            <a:ext cx="2700337"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C5F4862-FD63-E44C-8FDC-374E4393976E}"/>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E69D0B3E-7BC8-BF44-BD58-297E19FDAA3C}"/>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6978263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9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607-5AD1-3140-AAEF-D7F14F08C0F8}"/>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29FFBD5-91D6-6247-9225-F2DC58F903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46875" y="2513013"/>
            <a:ext cx="26781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4EE779-5FA2-D94E-9EC4-BC2B90A9002E}"/>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A5155F5D-DFEA-CD4A-BD3A-3E88813A117F}"/>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CA224D03-D15A-CA49-B431-BF7E5C4022EB}"/>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9456E68C-63DB-EC4E-8C22-2D7F72CF59E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46875" y="2513013"/>
            <a:ext cx="26781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CEA7FF9-7866-CD4D-820A-0B71108420D8}"/>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83BA6D6F-7379-5140-947D-97311A0D8661}"/>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4057480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4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F0031C-B522-0F47-A871-92959B4A980F}"/>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A22C330E-A285-194C-9FFF-F496F7B4E9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9925" y="2641600"/>
            <a:ext cx="26114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D52613B-BA5F-5845-BBAB-4235254A4AF4}"/>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2345CC2-0631-BC4E-97FF-29D136E6B8E4}"/>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23140134-ACC8-B341-B02B-F4AC9372FD1E}"/>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211D6C87-5449-5144-94D1-4FC644A764B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9925" y="2641600"/>
            <a:ext cx="26114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065CE10-8B9C-7E4E-A56B-61722AC8DD1A}"/>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AC8AB4F8-1AA9-F644-B968-BFB64C1D6A33}"/>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48580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Half_Page_Text_2 column">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0551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2675">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5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188369-D27E-3E43-ABFA-A4B30B2A2D8C}"/>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4AA9A34B-0A0E-BD49-90AF-0D5B048B1A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3575" y="2663825"/>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678662-8A96-AC4A-8067-A904B5879E51}"/>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485F2CF0-A5DB-274C-8140-605C8AB3FA0B}"/>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2A05F016-C45F-1D41-AF6A-9E602B12918A}"/>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840F679C-A64D-A347-97DB-2B69EF3B9DB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3575" y="2663825"/>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9210D7D-EA13-2C40-A54B-0586D6C388FE}"/>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15B0E585-B0B7-9746-B0B7-F3AD863AA0CF}"/>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7313903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446B84-02EF-E849-B78E-4C3B22C38C5B}"/>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1811C234-EE6B-8C40-935F-0C6DC25555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3575" y="2654300"/>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3BEEC-646D-4E46-B97A-3A9885EE4222}"/>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07BF430A-1FD4-ED46-AA89-BFBA17092B9E}"/>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33694CB2-996C-4541-813D-3EE6E1ED1111}"/>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F37BA41F-DC43-E34C-AFD1-62F14E8D0BF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3575" y="2654300"/>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CFE0E01-AD61-CB48-8B90-B584008C6431}"/>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5BDC53CF-2D71-244A-ADD1-A4C9DE4FE96E}"/>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0037228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0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043B74-2D91-0347-95BD-F89F02E64395}"/>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373AFC56-AC17-2747-AD08-8720F70BBE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26263" y="3032125"/>
            <a:ext cx="25844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76D4B3B2-03C1-1945-A6C7-805BC47112AC}"/>
              </a:ext>
            </a:extLst>
          </p:cNvPr>
          <p:cNvSpPr/>
          <p:nvPr/>
        </p:nvSpPr>
        <p:spPr>
          <a:xfrm>
            <a:off x="6910388" y="4392613"/>
            <a:ext cx="782637" cy="1044575"/>
          </a:xfrm>
          <a:prstGeom prst="roundRect">
            <a:avLst>
              <a:gd name="adj" fmla="val 21061"/>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ounded Rectangle 5">
            <a:extLst>
              <a:ext uri="{FF2B5EF4-FFF2-40B4-BE49-F238E27FC236}">
                <a16:creationId xmlns:a16="http://schemas.microsoft.com/office/drawing/2014/main" id="{28E4D708-36E1-554A-96F5-01B030B3796D}"/>
              </a:ext>
            </a:extLst>
          </p:cNvPr>
          <p:cNvSpPr/>
          <p:nvPr/>
        </p:nvSpPr>
        <p:spPr>
          <a:xfrm>
            <a:off x="8845550" y="4392613"/>
            <a:ext cx="606425" cy="860425"/>
          </a:xfrm>
          <a:prstGeom prst="roundRect">
            <a:avLst>
              <a:gd name="adj" fmla="val 1894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56A77A06-DB54-8E44-9E17-ABAAF729C60C}"/>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97203F9C-75C0-A249-837D-5A0019D88CB7}"/>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ounded Rectangle 9">
            <a:extLst>
              <a:ext uri="{FF2B5EF4-FFF2-40B4-BE49-F238E27FC236}">
                <a16:creationId xmlns:a16="http://schemas.microsoft.com/office/drawing/2014/main" id="{93E6E74B-8A12-814D-AF2D-51E29B2AA3E6}"/>
              </a:ext>
            </a:extLst>
          </p:cNvPr>
          <p:cNvSpPr/>
          <p:nvPr/>
        </p:nvSpPr>
        <p:spPr>
          <a:xfrm>
            <a:off x="7610475" y="3994150"/>
            <a:ext cx="1216025" cy="1443038"/>
          </a:xfrm>
          <a:prstGeom prst="roundRect">
            <a:avLst>
              <a:gd name="adj" fmla="val 2433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D0D38908-61F1-3E4F-9555-22F06EF53A9E}"/>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2" name="Picture 13">
            <a:extLst>
              <a:ext uri="{FF2B5EF4-FFF2-40B4-BE49-F238E27FC236}">
                <a16:creationId xmlns:a16="http://schemas.microsoft.com/office/drawing/2014/main" id="{7C37A27E-377A-064F-BB22-DC12676B26E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926263" y="3032125"/>
            <a:ext cx="25844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a:extLst>
              <a:ext uri="{FF2B5EF4-FFF2-40B4-BE49-F238E27FC236}">
                <a16:creationId xmlns:a16="http://schemas.microsoft.com/office/drawing/2014/main" id="{71B9A48B-DDB2-2C47-85AE-D584D19BBA2B}"/>
              </a:ext>
            </a:extLst>
          </p:cNvPr>
          <p:cNvSpPr/>
          <p:nvPr userDrawn="1"/>
        </p:nvSpPr>
        <p:spPr>
          <a:xfrm>
            <a:off x="6910388" y="4392613"/>
            <a:ext cx="782637" cy="1044575"/>
          </a:xfrm>
          <a:prstGeom prst="roundRect">
            <a:avLst>
              <a:gd name="adj" fmla="val 21061"/>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ounded Rectangle 13">
            <a:extLst>
              <a:ext uri="{FF2B5EF4-FFF2-40B4-BE49-F238E27FC236}">
                <a16:creationId xmlns:a16="http://schemas.microsoft.com/office/drawing/2014/main" id="{CF716D13-B2DA-ED4D-82E9-C611557687BA}"/>
              </a:ext>
            </a:extLst>
          </p:cNvPr>
          <p:cNvSpPr/>
          <p:nvPr userDrawn="1"/>
        </p:nvSpPr>
        <p:spPr>
          <a:xfrm>
            <a:off x="8845550" y="4392613"/>
            <a:ext cx="606425" cy="860425"/>
          </a:xfrm>
          <a:prstGeom prst="roundRect">
            <a:avLst>
              <a:gd name="adj" fmla="val 1894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29C8A613-7099-784E-B60D-320E72B92D4F}"/>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id="{05676AB7-0402-6F49-AE4B-DF9D82412EB7}"/>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Rounded Rectangle 16">
            <a:extLst>
              <a:ext uri="{FF2B5EF4-FFF2-40B4-BE49-F238E27FC236}">
                <a16:creationId xmlns:a16="http://schemas.microsoft.com/office/drawing/2014/main" id="{93B7AE9A-DE4C-534A-9556-0074CED31ADA}"/>
              </a:ext>
            </a:extLst>
          </p:cNvPr>
          <p:cNvSpPr/>
          <p:nvPr userDrawn="1"/>
        </p:nvSpPr>
        <p:spPr>
          <a:xfrm>
            <a:off x="7610475" y="3994150"/>
            <a:ext cx="1216025" cy="1443038"/>
          </a:xfrm>
          <a:prstGeom prst="roundRect">
            <a:avLst>
              <a:gd name="adj" fmla="val 2433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41679445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1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EB35E1-C65A-9344-B2EB-C0C6B72EFF2B}"/>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BA536117-5E01-6E4B-B090-6857B9206C3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9600" y="3105150"/>
            <a:ext cx="24558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75AD1EA5-C169-644D-B42F-7D4EE7327B2B}"/>
              </a:ext>
            </a:extLst>
          </p:cNvPr>
          <p:cNvSpPr/>
          <p:nvPr/>
        </p:nvSpPr>
        <p:spPr>
          <a:xfrm>
            <a:off x="6929438" y="4392613"/>
            <a:ext cx="644525" cy="1044575"/>
          </a:xfrm>
          <a:prstGeom prst="roundRect">
            <a:avLst>
              <a:gd name="adj" fmla="val 2106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ounded Rectangle 5">
            <a:extLst>
              <a:ext uri="{FF2B5EF4-FFF2-40B4-BE49-F238E27FC236}">
                <a16:creationId xmlns:a16="http://schemas.microsoft.com/office/drawing/2014/main" id="{B79D0155-0038-0844-90BF-1F1FAA0013FD}"/>
              </a:ext>
            </a:extLst>
          </p:cNvPr>
          <p:cNvSpPr/>
          <p:nvPr/>
        </p:nvSpPr>
        <p:spPr>
          <a:xfrm>
            <a:off x="8788400" y="4392613"/>
            <a:ext cx="574675" cy="860425"/>
          </a:xfrm>
          <a:prstGeom prst="roundRect">
            <a:avLst>
              <a:gd name="adj" fmla="val 2877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F30A7BF5-6842-3D45-8675-46CAFE503900}"/>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5938F64F-ED73-5F41-BAA3-6CEF69D66416}"/>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B64BC836-84C6-994C-8C05-00E8676B8702}"/>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1" name="Picture 11">
            <a:extLst>
              <a:ext uri="{FF2B5EF4-FFF2-40B4-BE49-F238E27FC236}">
                <a16:creationId xmlns:a16="http://schemas.microsoft.com/office/drawing/2014/main" id="{DCCA490C-65BF-214F-8B63-47C14989B7C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959600" y="3105150"/>
            <a:ext cx="24558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extLst>
              <a:ext uri="{FF2B5EF4-FFF2-40B4-BE49-F238E27FC236}">
                <a16:creationId xmlns:a16="http://schemas.microsoft.com/office/drawing/2014/main" id="{5BADB019-5B54-904B-9742-0D5E8FCE1A5F}"/>
              </a:ext>
            </a:extLst>
          </p:cNvPr>
          <p:cNvSpPr/>
          <p:nvPr userDrawn="1"/>
        </p:nvSpPr>
        <p:spPr>
          <a:xfrm>
            <a:off x="6929438" y="4392613"/>
            <a:ext cx="644525" cy="1044575"/>
          </a:xfrm>
          <a:prstGeom prst="roundRect">
            <a:avLst>
              <a:gd name="adj" fmla="val 2106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ounded Rectangle 12">
            <a:extLst>
              <a:ext uri="{FF2B5EF4-FFF2-40B4-BE49-F238E27FC236}">
                <a16:creationId xmlns:a16="http://schemas.microsoft.com/office/drawing/2014/main" id="{7B1C846C-B87E-6949-A511-D5E252DB7389}"/>
              </a:ext>
            </a:extLst>
          </p:cNvPr>
          <p:cNvSpPr/>
          <p:nvPr userDrawn="1"/>
        </p:nvSpPr>
        <p:spPr>
          <a:xfrm>
            <a:off x="8788400" y="4392613"/>
            <a:ext cx="574675" cy="860425"/>
          </a:xfrm>
          <a:prstGeom prst="roundRect">
            <a:avLst>
              <a:gd name="adj" fmla="val 2877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id="{3468AF29-EAA8-4245-88C0-0CE0337B6261}"/>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EB58958D-E06A-154B-B831-6FE3C6048CB3}"/>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4001051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1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D0650D-6AAC-AF4E-A151-B22BCDA24516}"/>
              </a:ext>
            </a:extLst>
          </p:cNvPr>
          <p:cNvSpPr/>
          <p:nvPr/>
        </p:nvSpPr>
        <p:spPr>
          <a:xfrm>
            <a:off x="0" y="7938"/>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A8CFD42D-CAFB-554F-B134-9BF4EC55CE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9600" y="3105150"/>
            <a:ext cx="24558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EC44FBE8-CF11-7648-A759-32E109EC0733}"/>
              </a:ext>
            </a:extLst>
          </p:cNvPr>
          <p:cNvSpPr/>
          <p:nvPr/>
        </p:nvSpPr>
        <p:spPr>
          <a:xfrm>
            <a:off x="6929438" y="4392613"/>
            <a:ext cx="644525" cy="1044575"/>
          </a:xfrm>
          <a:prstGeom prst="roundRect">
            <a:avLst>
              <a:gd name="adj" fmla="val 2106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ounded Rectangle 5">
            <a:extLst>
              <a:ext uri="{FF2B5EF4-FFF2-40B4-BE49-F238E27FC236}">
                <a16:creationId xmlns:a16="http://schemas.microsoft.com/office/drawing/2014/main" id="{DB1039B2-AF95-AB45-B14C-D21177AE87CB}"/>
              </a:ext>
            </a:extLst>
          </p:cNvPr>
          <p:cNvSpPr/>
          <p:nvPr/>
        </p:nvSpPr>
        <p:spPr>
          <a:xfrm>
            <a:off x="8788400" y="4392613"/>
            <a:ext cx="574675" cy="860425"/>
          </a:xfrm>
          <a:prstGeom prst="roundRect">
            <a:avLst>
              <a:gd name="adj" fmla="val 2877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0635A139-2A39-A343-8E3D-24F007A45397}"/>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7A04E114-71A8-9D4D-92AF-F3551E229DA0}"/>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9D4527F0-AF50-9D4A-8C1A-96FDCF1F9ABC}"/>
              </a:ext>
            </a:extLst>
          </p:cNvPr>
          <p:cNvSpPr/>
          <p:nvPr userDrawn="1"/>
        </p:nvSpPr>
        <p:spPr>
          <a:xfrm>
            <a:off x="0" y="7938"/>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1" name="Picture 11">
            <a:extLst>
              <a:ext uri="{FF2B5EF4-FFF2-40B4-BE49-F238E27FC236}">
                <a16:creationId xmlns:a16="http://schemas.microsoft.com/office/drawing/2014/main" id="{E28AD20C-A9F8-4542-96D1-A24ADFC0974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959600" y="3105150"/>
            <a:ext cx="24558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extLst>
              <a:ext uri="{FF2B5EF4-FFF2-40B4-BE49-F238E27FC236}">
                <a16:creationId xmlns:a16="http://schemas.microsoft.com/office/drawing/2014/main" id="{3096FAF3-EBCB-8949-87BD-CDE6785C5649}"/>
              </a:ext>
            </a:extLst>
          </p:cNvPr>
          <p:cNvSpPr/>
          <p:nvPr userDrawn="1"/>
        </p:nvSpPr>
        <p:spPr>
          <a:xfrm>
            <a:off x="6929438" y="4392613"/>
            <a:ext cx="644525" cy="1044575"/>
          </a:xfrm>
          <a:prstGeom prst="roundRect">
            <a:avLst>
              <a:gd name="adj" fmla="val 2106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ounded Rectangle 12">
            <a:extLst>
              <a:ext uri="{FF2B5EF4-FFF2-40B4-BE49-F238E27FC236}">
                <a16:creationId xmlns:a16="http://schemas.microsoft.com/office/drawing/2014/main" id="{43A4BE66-FEE9-9040-9C6F-7663D32CA029}"/>
              </a:ext>
            </a:extLst>
          </p:cNvPr>
          <p:cNvSpPr/>
          <p:nvPr userDrawn="1"/>
        </p:nvSpPr>
        <p:spPr>
          <a:xfrm>
            <a:off x="8788400" y="4392613"/>
            <a:ext cx="574675" cy="860425"/>
          </a:xfrm>
          <a:prstGeom prst="roundRect">
            <a:avLst>
              <a:gd name="adj" fmla="val 2877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id="{E9BA8465-F500-A94F-95F4-9FA8E6ACD9BF}"/>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32F0A7F7-E40F-F340-BB2A-40AA2C8FE45E}"/>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4889562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Slide - OneOps">
    <p:bg>
      <p:bgPr>
        <a:solidFill>
          <a:srgbClr val="FBAB1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5EC729-F5BE-0247-A8AB-30B79201E93C}"/>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6" name="Picture 5">
            <a:extLst>
              <a:ext uri="{FF2B5EF4-FFF2-40B4-BE49-F238E27FC236}">
                <a16:creationId xmlns:a16="http://schemas.microsoft.com/office/drawing/2014/main" id="{E905D70F-9960-B041-A388-F445B857F6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2AF3F12-6B79-EB4A-9A03-AF18446C1F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4600" y="4652963"/>
            <a:ext cx="118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6BB7002-74A7-9D40-9D34-5CF2291907E9}"/>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9" name="Picture 8">
            <a:extLst>
              <a:ext uri="{FF2B5EF4-FFF2-40B4-BE49-F238E27FC236}">
                <a16:creationId xmlns:a16="http://schemas.microsoft.com/office/drawing/2014/main" id="{D09C2BE7-3134-A94E-A561-BC42E5E6CD9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DB78DCF-3928-B94C-9C3C-86F81E8592A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94600" y="4652963"/>
            <a:ext cx="118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3624080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Quote Slide - OneOps">
    <p:bg>
      <p:bgPr>
        <a:solidFill>
          <a:srgbClr val="FBAB1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4AD42D-14D0-7046-B14E-6058FB368C7D}"/>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6" name="Picture 5">
            <a:extLst>
              <a:ext uri="{FF2B5EF4-FFF2-40B4-BE49-F238E27FC236}">
                <a16:creationId xmlns:a16="http://schemas.microsoft.com/office/drawing/2014/main" id="{B50E1CBC-B67B-BF44-A596-8BCEE650053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7517607" y="138906"/>
            <a:ext cx="1765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A9716F1-FA1E-F347-9B95-1AFD73DC3B2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4600" y="4652963"/>
            <a:ext cx="118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F560200-CF0D-7040-89D4-520CC708569B}"/>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9" name="Picture 8">
            <a:extLst>
              <a:ext uri="{FF2B5EF4-FFF2-40B4-BE49-F238E27FC236}">
                <a16:creationId xmlns:a16="http://schemas.microsoft.com/office/drawing/2014/main" id="{BB823AF8-9D52-1F49-910C-3430C87F65C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6200000">
            <a:off x="7517607" y="138906"/>
            <a:ext cx="1765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81AECAB-5440-A347-9FDD-C24A7FFA4E4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94600" y="4652963"/>
            <a:ext cx="118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417502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_Quote Slide">
    <p:bg>
      <p:bgPr>
        <a:solidFill>
          <a:srgbClr val="FBAB1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630ECC-7B5F-0C45-BD64-F673DF909409}"/>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6" name="Picture 5">
            <a:extLst>
              <a:ext uri="{FF2B5EF4-FFF2-40B4-BE49-F238E27FC236}">
                <a16:creationId xmlns:a16="http://schemas.microsoft.com/office/drawing/2014/main" id="{7C9A8D2E-9908-CC44-A0D8-CD9F11D1CF3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79E6720-68B7-294D-9160-E33D248D5D97}"/>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8" name="Picture 7">
            <a:extLst>
              <a:ext uri="{FF2B5EF4-FFF2-40B4-BE49-F238E27FC236}">
                <a16:creationId xmlns:a16="http://schemas.microsoft.com/office/drawing/2014/main" id="{4EEE8BD6-C687-284A-BD57-3EC214523E5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2957761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_Quote Slide">
    <p:bg>
      <p:bgPr>
        <a:solidFill>
          <a:srgbClr val="FBAB1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E14D2-4376-6E4E-A0DB-3591204B0418}"/>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6" name="Picture 5">
            <a:extLst>
              <a:ext uri="{FF2B5EF4-FFF2-40B4-BE49-F238E27FC236}">
                <a16:creationId xmlns:a16="http://schemas.microsoft.com/office/drawing/2014/main" id="{0AE01140-5CF8-C74A-BB81-6B32C1C3296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7517607" y="138906"/>
            <a:ext cx="1765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C82E4E5-50D5-D645-8DE8-A75EADFD9D78}"/>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8" name="Picture 7">
            <a:extLst>
              <a:ext uri="{FF2B5EF4-FFF2-40B4-BE49-F238E27FC236}">
                <a16:creationId xmlns:a16="http://schemas.microsoft.com/office/drawing/2014/main" id="{B8B733BE-C78F-F148-87F4-6076B09817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6200000">
            <a:off x="7517607" y="138906"/>
            <a:ext cx="1765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6482426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Edit Master text styles</a:t>
            </a:r>
          </a:p>
        </p:txBody>
      </p:sp>
    </p:spTree>
    <p:extLst>
      <p:ext uri="{BB962C8B-B14F-4D97-AF65-F5344CB8AC3E}">
        <p14:creationId xmlns:p14="http://schemas.microsoft.com/office/powerpoint/2010/main" val="2215463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Half_Page_Picture_Caption">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Tree>
    <p:extLst>
      <p:ext uri="{BB962C8B-B14F-4D97-AF65-F5344CB8AC3E}">
        <p14:creationId xmlns:p14="http://schemas.microsoft.com/office/powerpoint/2010/main" val="3339482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41330343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145E2-9F70-C94A-82C0-68054FD285F4}"/>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endParaRPr>
          </a:p>
        </p:txBody>
      </p:sp>
      <p:sp>
        <p:nvSpPr>
          <p:cNvPr id="7" name="Rectangle 4">
            <a:extLst>
              <a:ext uri="{FF2B5EF4-FFF2-40B4-BE49-F238E27FC236}">
                <a16:creationId xmlns:a16="http://schemas.microsoft.com/office/drawing/2014/main" id="{F8516870-FD5D-7942-A8D9-974A42451877}"/>
              </a:ext>
            </a:extLst>
          </p:cNvPr>
          <p:cNvSpPr>
            <a:spLocks noChangeArrowheads="1"/>
          </p:cNvSpPr>
          <p:nvPr/>
        </p:nvSpPr>
        <p:spPr bwMode="ltGray">
          <a:xfrm>
            <a:off x="477838" y="4741863"/>
            <a:ext cx="356870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8" name="Rectangle 7">
            <a:extLst>
              <a:ext uri="{FF2B5EF4-FFF2-40B4-BE49-F238E27FC236}">
                <a16:creationId xmlns:a16="http://schemas.microsoft.com/office/drawing/2014/main" id="{A6BCE309-9F73-A74E-AAAB-7E1CA3D5A5F0}"/>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endParaRPr>
          </a:p>
        </p:txBody>
      </p:sp>
      <p:sp>
        <p:nvSpPr>
          <p:cNvPr id="4" name="Text Placeholder 3"/>
          <p:cNvSpPr>
            <a:spLocks noGrp="1"/>
          </p:cNvSpPr>
          <p:nvPr>
            <p:ph type="body" sz="quarter" idx="10"/>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sz="3200">
                <a:solidFill>
                  <a:schemeClr val="bg1">
                    <a:lumMod val="75000"/>
                  </a:schemeClr>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3017091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B5A0FE-E29A-7444-B93D-ED4622AAB07E}"/>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latin typeface="+mj-lt"/>
            </a:endParaRPr>
          </a:p>
        </p:txBody>
      </p:sp>
      <p:sp>
        <p:nvSpPr>
          <p:cNvPr id="5" name="Rectangle 4">
            <a:extLst>
              <a:ext uri="{FF2B5EF4-FFF2-40B4-BE49-F238E27FC236}">
                <a16:creationId xmlns:a16="http://schemas.microsoft.com/office/drawing/2014/main" id="{B1F76DFC-8EF9-6540-B78F-877200DB58BD}"/>
              </a:ext>
            </a:extLst>
          </p:cNvPr>
          <p:cNvSpPr>
            <a:spLocks noChangeArrowheads="1"/>
          </p:cNvSpPr>
          <p:nvPr/>
        </p:nvSpPr>
        <p:spPr bwMode="ltGray">
          <a:xfrm>
            <a:off x="477838" y="4741863"/>
            <a:ext cx="346710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7" name="Rectangle 6">
            <a:extLst>
              <a:ext uri="{FF2B5EF4-FFF2-40B4-BE49-F238E27FC236}">
                <a16:creationId xmlns:a16="http://schemas.microsoft.com/office/drawing/2014/main" id="{6CD1DCFA-F1BF-1044-9495-2EAD0B04F044}"/>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0915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6FAD42-003A-0E47-B896-58A36F7B5342}"/>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latin typeface="+mj-lt"/>
            </a:endParaRPr>
          </a:p>
        </p:txBody>
      </p:sp>
      <p:sp>
        <p:nvSpPr>
          <p:cNvPr id="8" name="Rectangle 4">
            <a:extLst>
              <a:ext uri="{FF2B5EF4-FFF2-40B4-BE49-F238E27FC236}">
                <a16:creationId xmlns:a16="http://schemas.microsoft.com/office/drawing/2014/main" id="{53E740E7-5FEB-0C42-A4A0-9DD1514D4643}"/>
              </a:ext>
            </a:extLst>
          </p:cNvPr>
          <p:cNvSpPr>
            <a:spLocks noChangeArrowheads="1"/>
          </p:cNvSpPr>
          <p:nvPr/>
        </p:nvSpPr>
        <p:spPr bwMode="ltGray">
          <a:xfrm>
            <a:off x="477838" y="4741863"/>
            <a:ext cx="335915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9" name="Rectangle 8">
            <a:extLst>
              <a:ext uri="{FF2B5EF4-FFF2-40B4-BE49-F238E27FC236}">
                <a16:creationId xmlns:a16="http://schemas.microsoft.com/office/drawing/2014/main" id="{D16B5D76-20A3-0B4A-8FA4-DE86818A1F47}"/>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t"/>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87837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DCBC4E-78E0-EB48-8829-726687FEFFC9}"/>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6" name="Rectangle 4">
            <a:extLst>
              <a:ext uri="{FF2B5EF4-FFF2-40B4-BE49-F238E27FC236}">
                <a16:creationId xmlns:a16="http://schemas.microsoft.com/office/drawing/2014/main" id="{ADB6467B-18BB-B64D-AB91-1F47D9EA0459}"/>
              </a:ext>
            </a:extLst>
          </p:cNvPr>
          <p:cNvSpPr>
            <a:spLocks noChangeArrowheads="1"/>
          </p:cNvSpPr>
          <p:nvPr/>
        </p:nvSpPr>
        <p:spPr bwMode="ltGray">
          <a:xfrm>
            <a:off x="477838" y="4741863"/>
            <a:ext cx="2862262"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8" name="Rectangle 7">
            <a:extLst>
              <a:ext uri="{FF2B5EF4-FFF2-40B4-BE49-F238E27FC236}">
                <a16:creationId xmlns:a16="http://schemas.microsoft.com/office/drawing/2014/main" id="{4FF3D3B5-BAF1-9E48-94C1-461DC1571217}"/>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pPr lvl="0"/>
            <a:r>
              <a:rPr lang="en-US" noProof="0"/>
              <a:t>Click icon to add picture</a:t>
            </a:r>
            <a:endParaRPr lang="en-US" noProof="0"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Edit Master text styles</a:t>
            </a:r>
          </a:p>
        </p:txBody>
      </p:sp>
    </p:spTree>
    <p:extLst>
      <p:ext uri="{BB962C8B-B14F-4D97-AF65-F5344CB8AC3E}">
        <p14:creationId xmlns:p14="http://schemas.microsoft.com/office/powerpoint/2010/main" val="15912645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0BD5D-C540-1248-9640-8A0C9A9338CA}"/>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tx2"/>
              </a:solidFill>
            </a:endParaRPr>
          </a:p>
        </p:txBody>
      </p:sp>
      <p:sp>
        <p:nvSpPr>
          <p:cNvPr id="5" name="Rectangle 4">
            <a:extLst>
              <a:ext uri="{FF2B5EF4-FFF2-40B4-BE49-F238E27FC236}">
                <a16:creationId xmlns:a16="http://schemas.microsoft.com/office/drawing/2014/main" id="{7E190164-612F-8143-AC1A-CE2B8654E85D}"/>
              </a:ext>
            </a:extLst>
          </p:cNvPr>
          <p:cNvSpPr>
            <a:spLocks noChangeArrowheads="1"/>
          </p:cNvSpPr>
          <p:nvPr/>
        </p:nvSpPr>
        <p:spPr bwMode="ltGray">
          <a:xfrm>
            <a:off x="477838" y="4741863"/>
            <a:ext cx="326390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6" name="Rectangle 5">
            <a:extLst>
              <a:ext uri="{FF2B5EF4-FFF2-40B4-BE49-F238E27FC236}">
                <a16:creationId xmlns:a16="http://schemas.microsoft.com/office/drawing/2014/main" id="{FFFE48C5-9664-1E44-B622-2E841C720962}"/>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721667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C3A382-78A2-5945-8D5E-9BED2360900B}"/>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endParaRPr>
          </a:p>
        </p:txBody>
      </p:sp>
      <p:sp>
        <p:nvSpPr>
          <p:cNvPr id="5" name="Rectangle 4">
            <a:extLst>
              <a:ext uri="{FF2B5EF4-FFF2-40B4-BE49-F238E27FC236}">
                <a16:creationId xmlns:a16="http://schemas.microsoft.com/office/drawing/2014/main" id="{340C9BAA-9B41-164B-B2A9-0967A7807F3D}"/>
              </a:ext>
            </a:extLst>
          </p:cNvPr>
          <p:cNvSpPr>
            <a:spLocks noChangeArrowheads="1"/>
          </p:cNvSpPr>
          <p:nvPr/>
        </p:nvSpPr>
        <p:spPr bwMode="ltGray">
          <a:xfrm>
            <a:off x="477838" y="4741863"/>
            <a:ext cx="294640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6" name="Rectangle 5">
            <a:extLst>
              <a:ext uri="{FF2B5EF4-FFF2-40B4-BE49-F238E27FC236}">
                <a16:creationId xmlns:a16="http://schemas.microsoft.com/office/drawing/2014/main" id="{9B13C011-009D-C04A-BD53-0411552766F5}"/>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Tree>
    <p:extLst>
      <p:ext uri="{BB962C8B-B14F-4D97-AF65-F5344CB8AC3E}">
        <p14:creationId xmlns:p14="http://schemas.microsoft.com/office/powerpoint/2010/main" val="16143655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BAE2A-2666-D842-BA71-1A92EDD24DAF}"/>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5" name="Rectangle 4">
            <a:extLst>
              <a:ext uri="{FF2B5EF4-FFF2-40B4-BE49-F238E27FC236}">
                <a16:creationId xmlns:a16="http://schemas.microsoft.com/office/drawing/2014/main" id="{7E5608C0-F1D3-F34B-B13C-A490B88F6E4B}"/>
              </a:ext>
            </a:extLst>
          </p:cNvPr>
          <p:cNvSpPr>
            <a:spLocks noChangeArrowheads="1"/>
          </p:cNvSpPr>
          <p:nvPr/>
        </p:nvSpPr>
        <p:spPr bwMode="ltGray">
          <a:xfrm>
            <a:off x="477838" y="4741863"/>
            <a:ext cx="3298825"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6" name="Rectangle 5">
            <a:extLst>
              <a:ext uri="{FF2B5EF4-FFF2-40B4-BE49-F238E27FC236}">
                <a16:creationId xmlns:a16="http://schemas.microsoft.com/office/drawing/2014/main" id="{07AD52E9-02B0-7A46-93C9-B1552A8529D4}"/>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9898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DD1C52-63C7-4F42-9DAA-20F7B88D38B8}"/>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5" name="Rectangle 4">
            <a:extLst>
              <a:ext uri="{FF2B5EF4-FFF2-40B4-BE49-F238E27FC236}">
                <a16:creationId xmlns:a16="http://schemas.microsoft.com/office/drawing/2014/main" id="{A06E6A83-DBF4-4F40-85B1-AFAEC84359F9}"/>
              </a:ext>
            </a:extLst>
          </p:cNvPr>
          <p:cNvSpPr>
            <a:spLocks noChangeArrowheads="1"/>
          </p:cNvSpPr>
          <p:nvPr/>
        </p:nvSpPr>
        <p:spPr bwMode="ltGray">
          <a:xfrm>
            <a:off x="477838" y="4741863"/>
            <a:ext cx="3179762"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7" name="Rectangle 6">
            <a:extLst>
              <a:ext uri="{FF2B5EF4-FFF2-40B4-BE49-F238E27FC236}">
                <a16:creationId xmlns:a16="http://schemas.microsoft.com/office/drawing/2014/main" id="{C344436A-32B7-3D49-A16F-7254D78F578F}"/>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pPr lvl="0"/>
            <a:r>
              <a:rPr lang="en-US" noProof="0"/>
              <a:t>Click icon to add chart</a:t>
            </a:r>
          </a:p>
        </p:txBody>
      </p:sp>
    </p:spTree>
    <p:extLst>
      <p:ext uri="{BB962C8B-B14F-4D97-AF65-F5344CB8AC3E}">
        <p14:creationId xmlns:p14="http://schemas.microsoft.com/office/powerpoint/2010/main" val="4947679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136B36-305F-C44D-AE1A-3A8CABABF420}"/>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5" name="Rectangle 4">
            <a:extLst>
              <a:ext uri="{FF2B5EF4-FFF2-40B4-BE49-F238E27FC236}">
                <a16:creationId xmlns:a16="http://schemas.microsoft.com/office/drawing/2014/main" id="{9D7947C8-66E9-5347-9433-D89F2DF3F887}"/>
              </a:ext>
            </a:extLst>
          </p:cNvPr>
          <p:cNvSpPr>
            <a:spLocks noChangeArrowheads="1"/>
          </p:cNvSpPr>
          <p:nvPr/>
        </p:nvSpPr>
        <p:spPr bwMode="ltGray">
          <a:xfrm>
            <a:off x="477838" y="4741863"/>
            <a:ext cx="3406775"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6" name="Rectangle 5">
            <a:extLst>
              <a:ext uri="{FF2B5EF4-FFF2-40B4-BE49-F238E27FC236}">
                <a16:creationId xmlns:a16="http://schemas.microsoft.com/office/drawing/2014/main" id="{639FD102-78B0-9D45-963A-C6817DB3469C}"/>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pPr lvl="0"/>
            <a:r>
              <a:rPr lang="en-US" noProof="0"/>
              <a:t>Click icon to add table</a:t>
            </a:r>
          </a:p>
        </p:txBody>
      </p:sp>
    </p:spTree>
    <p:extLst>
      <p:ext uri="{BB962C8B-B14F-4D97-AF65-F5344CB8AC3E}">
        <p14:creationId xmlns:p14="http://schemas.microsoft.com/office/powerpoint/2010/main" val="144562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Half_Page_Pictur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Tree>
    <p:extLst>
      <p:ext uri="{BB962C8B-B14F-4D97-AF65-F5344CB8AC3E}">
        <p14:creationId xmlns:p14="http://schemas.microsoft.com/office/powerpoint/2010/main" val="1642764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00507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D8BF5-B2E5-E74F-A65E-81D9200EAA3F}"/>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3" name="Group 5">
            <a:extLst>
              <a:ext uri="{FF2B5EF4-FFF2-40B4-BE49-F238E27FC236}">
                <a16:creationId xmlns:a16="http://schemas.microsoft.com/office/drawing/2014/main" id="{69A7DA7D-F117-5F47-AF9E-58D88D895970}"/>
              </a:ext>
            </a:extLst>
          </p:cNvPr>
          <p:cNvGrpSpPr>
            <a:grpSpLocks/>
          </p:cNvGrpSpPr>
          <p:nvPr/>
        </p:nvGrpSpPr>
        <p:grpSpPr bwMode="auto">
          <a:xfrm>
            <a:off x="2073275" y="2047875"/>
            <a:ext cx="4997450" cy="1047750"/>
            <a:chOff x="2048943" y="1900476"/>
            <a:chExt cx="4996517" cy="1048160"/>
          </a:xfrm>
        </p:grpSpPr>
        <p:sp>
          <p:nvSpPr>
            <p:cNvPr id="4" name="Freeform 3">
              <a:extLst>
                <a:ext uri="{FF2B5EF4-FFF2-40B4-BE49-F238E27FC236}">
                  <a16:creationId xmlns:a16="http://schemas.microsoft.com/office/drawing/2014/main" id="{9D670355-EFCB-E84F-A9D0-72911AFDA72F}"/>
                </a:ext>
              </a:extLst>
            </p:cNvPr>
            <p:cNvSpPr>
              <a:spLocks noChangeAspect="1" noEditPoints="1"/>
            </p:cNvSpPr>
            <p:nvPr/>
          </p:nvSpPr>
          <p:spPr bwMode="auto">
            <a:xfrm>
              <a:off x="2048943" y="1900476"/>
              <a:ext cx="1617361" cy="859174"/>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a:lstStyle/>
            <a:p>
              <a:pPr eaLnBrk="1" hangingPunct="1">
                <a:defRPr/>
              </a:pPr>
              <a:endParaRPr lang="en-US">
                <a:solidFill>
                  <a:schemeClr val="bg1"/>
                </a:solidFill>
                <a:latin typeface="Arial" charset="0"/>
                <a:ea typeface="ＭＳ Ｐゴシック" charset="0"/>
                <a:cs typeface="ＭＳ Ｐゴシック" charset="0"/>
              </a:endParaRPr>
            </a:p>
          </p:txBody>
        </p:sp>
        <p:pic>
          <p:nvPicPr>
            <p:cNvPr id="5" name="Picture 7">
              <a:extLst>
                <a:ext uri="{FF2B5EF4-FFF2-40B4-BE49-F238E27FC236}">
                  <a16:creationId xmlns:a16="http://schemas.microsoft.com/office/drawing/2014/main" id="{96BF7317-F381-404A-A747-9A1CEEAEF40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6512" y="2117034"/>
              <a:ext cx="3078948" cy="83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a:extLst>
              <a:ext uri="{FF2B5EF4-FFF2-40B4-BE49-F238E27FC236}">
                <a16:creationId xmlns:a16="http://schemas.microsoft.com/office/drawing/2014/main" id="{6F77E0F4-E41C-E646-AC49-006B19D79DE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6BF6B12-E4A6-5A45-AB5D-B116A4EA9CFA}"/>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1" name="Picture 14">
            <a:extLst>
              <a:ext uri="{FF2B5EF4-FFF2-40B4-BE49-F238E27FC236}">
                <a16:creationId xmlns:a16="http://schemas.microsoft.com/office/drawing/2014/main" id="{87069E33-BAB6-FF4A-BE39-F6716F9E9E1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76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Half_Page_Headline Only">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Tree>
    <p:extLst>
      <p:ext uri="{BB962C8B-B14F-4D97-AF65-F5344CB8AC3E}">
        <p14:creationId xmlns:p14="http://schemas.microsoft.com/office/powerpoint/2010/main" val="1884465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Half_Page_Picture_Full">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Tree>
    <p:extLst>
      <p:ext uri="{BB962C8B-B14F-4D97-AF65-F5344CB8AC3E}">
        <p14:creationId xmlns:p14="http://schemas.microsoft.com/office/powerpoint/2010/main" val="153818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Half_Page_Char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Tree>
    <p:extLst>
      <p:ext uri="{BB962C8B-B14F-4D97-AF65-F5344CB8AC3E}">
        <p14:creationId xmlns:p14="http://schemas.microsoft.com/office/powerpoint/2010/main" val="1301836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Half_Page_Tabl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Tree>
    <p:extLst>
      <p:ext uri="{BB962C8B-B14F-4D97-AF65-F5344CB8AC3E}">
        <p14:creationId xmlns:p14="http://schemas.microsoft.com/office/powerpoint/2010/main" val="1991378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5979C81F-8E68-0847-8485-2860366DFE7C}"/>
              </a:ext>
            </a:extLst>
          </p:cNvPr>
          <p:cNvSpPr>
            <a:spLocks noChangeAspect="1" noEditPoints="1"/>
          </p:cNvSpPr>
          <p:nvPr/>
        </p:nvSpPr>
        <p:spPr bwMode="auto">
          <a:xfrm>
            <a:off x="469900" y="390525"/>
            <a:ext cx="795338" cy="42386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a:lstStyle/>
          <a:p>
            <a:pPr eaLnBrk="1" hangingPunct="1">
              <a:defRPr/>
            </a:pPr>
            <a:endParaRPr lang="en-US">
              <a:solidFill>
                <a:schemeClr val="bg1">
                  <a:lumMod val="75000"/>
                </a:schemeClr>
              </a:solidFill>
              <a:latin typeface="Arial" charset="0"/>
              <a:ea typeface="ＭＳ Ｐゴシック" charset="0"/>
              <a:cs typeface="ＭＳ Ｐゴシック" charset="0"/>
            </a:endParaRPr>
          </a:p>
        </p:txBody>
      </p:sp>
      <p:pic>
        <p:nvPicPr>
          <p:cNvPr id="9" name="Picture 5">
            <a:extLst>
              <a:ext uri="{FF2B5EF4-FFF2-40B4-BE49-F238E27FC236}">
                <a16:creationId xmlns:a16="http://schemas.microsoft.com/office/drawing/2014/main" id="{4048F11E-B973-A44B-91D6-FBF450C0E09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BFB7C4DD-8119-8A4F-87B7-6BB889735D7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726237" y="196851"/>
            <a:ext cx="26146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6">
            <a:extLst>
              <a:ext uri="{FF2B5EF4-FFF2-40B4-BE49-F238E27FC236}">
                <a16:creationId xmlns:a16="http://schemas.microsoft.com/office/drawing/2014/main" id="{38B3E1DF-63D4-0846-9037-DEAE472774C7}"/>
              </a:ext>
            </a:extLst>
          </p:cNvPr>
          <p:cNvSpPr>
            <a:spLocks noChangeAspect="1" noEditPoints="1"/>
          </p:cNvSpPr>
          <p:nvPr userDrawn="1"/>
        </p:nvSpPr>
        <p:spPr bwMode="auto">
          <a:xfrm>
            <a:off x="469900" y="390525"/>
            <a:ext cx="795338" cy="42386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a:lstStyle/>
          <a:p>
            <a:pPr eaLnBrk="1" hangingPunct="1">
              <a:defRPr/>
            </a:pPr>
            <a:endParaRPr lang="en-US">
              <a:solidFill>
                <a:schemeClr val="bg1">
                  <a:lumMod val="75000"/>
                </a:schemeClr>
              </a:solidFill>
              <a:latin typeface="Arial" charset="0"/>
              <a:ea typeface="ＭＳ Ｐゴシック" charset="0"/>
              <a:cs typeface="ＭＳ Ｐゴシック" charset="0"/>
            </a:endParaRPr>
          </a:p>
        </p:txBody>
      </p:sp>
      <p:pic>
        <p:nvPicPr>
          <p:cNvPr id="12" name="Picture 8">
            <a:extLst>
              <a:ext uri="{FF2B5EF4-FFF2-40B4-BE49-F238E27FC236}">
                <a16:creationId xmlns:a16="http://schemas.microsoft.com/office/drawing/2014/main" id="{5BEFCE4F-DA8B-5D47-A7EB-323334B494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AE3E8100-65CF-5442-9C1E-AD3A0AFFA7E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6726237" y="196851"/>
            <a:ext cx="26146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hasCustomPrompt="1"/>
          </p:nvPr>
        </p:nvSpPr>
        <p:spPr>
          <a:xfrm>
            <a:off x="469496" y="3856736"/>
            <a:ext cx="5001829"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text styles</a:t>
            </a:r>
          </a:p>
        </p:txBody>
      </p:sp>
      <p:sp>
        <p:nvSpPr>
          <p:cNvPr id="17" name="Text Placeholder 38"/>
          <p:cNvSpPr>
            <a:spLocks noGrp="1"/>
          </p:cNvSpPr>
          <p:nvPr>
            <p:ph type="body" sz="quarter" idx="11"/>
          </p:nvPr>
        </p:nvSpPr>
        <p:spPr>
          <a:xfrm>
            <a:off x="469496" y="4072669"/>
            <a:ext cx="5001829" cy="288131"/>
          </a:xfrm>
          <a:prstGeom prst="rect">
            <a:avLst/>
          </a:prstGeom>
        </p:spPr>
        <p:txBody>
          <a:bodyPr lIns="91420" tIns="45710" rIns="91420" bIns="45710"/>
          <a:lstStyle>
            <a:lvl1pPr marL="0" indent="0" algn="l">
              <a:buFontTx/>
              <a:buNone/>
              <a:defRPr lang="en-US" sz="1600" b="0" i="0" kern="1200" baseline="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8" name="Text Placeholder 40"/>
          <p:cNvSpPr>
            <a:spLocks noGrp="1"/>
          </p:cNvSpPr>
          <p:nvPr>
            <p:ph type="body" sz="quarter" idx="12"/>
          </p:nvPr>
        </p:nvSpPr>
        <p:spPr>
          <a:xfrm>
            <a:off x="469496" y="4348762"/>
            <a:ext cx="5001829" cy="288131"/>
          </a:xfrm>
          <a:prstGeom prst="rect">
            <a:avLst/>
          </a:prstGeom>
        </p:spPr>
        <p:txBody>
          <a:bodyPr lIns="91420" tIns="45710" rIns="91420" bIns="45710"/>
          <a:lstStyle>
            <a:lvl1pPr marL="0" indent="0" algn="l">
              <a:buFontTx/>
              <a:buNone/>
              <a:defRPr lang="en-US" sz="1400" b="0" i="0" kern="1200" baseline="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subtitle style</a:t>
            </a:r>
          </a:p>
        </p:txBody>
      </p:sp>
      <p:sp>
        <p:nvSpPr>
          <p:cNvPr id="20" name="Title 1"/>
          <p:cNvSpPr>
            <a:spLocks noGrp="1"/>
          </p:cNvSpPr>
          <p:nvPr>
            <p:ph type="ctrTitle"/>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68F5CDB-DC79-2F44-ABB0-4B987EC754F1}"/>
              </a:ext>
            </a:extLst>
          </p:cNvPr>
          <p:cNvSpPr>
            <a:spLocks noGrp="1"/>
          </p:cNvSpPr>
          <p:nvPr>
            <p:ph type="body" sz="quarter" idx="14"/>
          </p:nvPr>
        </p:nvSpPr>
        <p:spPr>
          <a:xfrm>
            <a:off x="5397161" y="4648234"/>
            <a:ext cx="3245131" cy="331998"/>
          </a:xfrm>
          <a:prstGeom prst="rect">
            <a:avLst/>
          </a:prstGeom>
        </p:spPr>
        <p:txBody>
          <a:bodyPr/>
          <a:lstStyle>
            <a:lvl1pPr marL="0" indent="0">
              <a:buNone/>
              <a:defRPr sz="1200" spc="-20" baseline="0"/>
            </a:lvl1pPr>
            <a:lvl2pPr marL="142875" indent="0">
              <a:buNone/>
              <a:defRPr/>
            </a:lvl2pPr>
            <a:lvl3pPr marL="261937" indent="0">
              <a:buNone/>
              <a:defRPr/>
            </a:lvl3pPr>
            <a:lvl4pPr marL="333375" indent="0">
              <a:buNone/>
              <a:defRPr/>
            </a:lvl4pPr>
            <a:lvl5pPr marL="404812" indent="0">
              <a:buNone/>
              <a:defRPr/>
            </a:lvl5pPr>
          </a:lstStyle>
          <a:p>
            <a:pPr lvl="0"/>
            <a:r>
              <a:rPr lang="en-US"/>
              <a:t>Edit Master text styles</a:t>
            </a:r>
          </a:p>
        </p:txBody>
      </p:sp>
    </p:spTree>
    <p:extLst>
      <p:ext uri="{BB962C8B-B14F-4D97-AF65-F5344CB8AC3E}">
        <p14:creationId xmlns:p14="http://schemas.microsoft.com/office/powerpoint/2010/main" val="330290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rgbClr val="003C56"/>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06EBB616-8D96-9F43-92A6-1185FE1259C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3712"/>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6">
            <a:extLst>
              <a:ext uri="{FF2B5EF4-FFF2-40B4-BE49-F238E27FC236}">
                <a16:creationId xmlns:a16="http://schemas.microsoft.com/office/drawing/2014/main" id="{DF9D9986-0BD2-254B-B921-4C1BFE6F4E34}"/>
              </a:ext>
            </a:extLst>
          </p:cNvPr>
          <p:cNvSpPr>
            <a:spLocks noChangeAspect="1" noEditPoints="1"/>
          </p:cNvSpPr>
          <p:nvPr/>
        </p:nvSpPr>
        <p:spPr bwMode="auto">
          <a:xfrm>
            <a:off x="469900" y="390525"/>
            <a:ext cx="795338" cy="423863"/>
          </a:xfrm>
          <a:custGeom>
            <a:avLst/>
            <a:gdLst>
              <a:gd name="T0" fmla="*/ 614831 w 3456"/>
              <a:gd name="T1" fmla="*/ 350498 h 1834"/>
              <a:gd name="T2" fmla="*/ 657646 w 3456"/>
              <a:gd name="T3" fmla="*/ 386446 h 1834"/>
              <a:gd name="T4" fmla="*/ 684808 w 3456"/>
              <a:gd name="T5" fmla="*/ 337593 h 1834"/>
              <a:gd name="T6" fmla="*/ 259882 w 3456"/>
              <a:gd name="T7" fmla="*/ 420090 h 1834"/>
              <a:gd name="T8" fmla="*/ 709438 w 3456"/>
              <a:gd name="T9" fmla="*/ 306484 h 1834"/>
              <a:gd name="T10" fmla="*/ 709438 w 3456"/>
              <a:gd name="T11" fmla="*/ 394511 h 1834"/>
              <a:gd name="T12" fmla="*/ 621506 w 3456"/>
              <a:gd name="T13" fmla="*/ 416864 h 1834"/>
              <a:gd name="T14" fmla="*/ 578461 w 3456"/>
              <a:gd name="T15" fmla="*/ 340819 h 1834"/>
              <a:gd name="T16" fmla="*/ 640612 w 3456"/>
              <a:gd name="T17" fmla="*/ 279062 h 1834"/>
              <a:gd name="T18" fmla="*/ 541171 w 3456"/>
              <a:gd name="T19" fmla="*/ 320771 h 1834"/>
              <a:gd name="T20" fmla="*/ 491681 w 3456"/>
              <a:gd name="T21" fmla="*/ 318236 h 1834"/>
              <a:gd name="T22" fmla="*/ 481782 w 3456"/>
              <a:gd name="T23" fmla="*/ 374463 h 1834"/>
              <a:gd name="T24" fmla="*/ 537488 w 3456"/>
              <a:gd name="T25" fmla="*/ 382068 h 1834"/>
              <a:gd name="T26" fmla="*/ 500428 w 3456"/>
              <a:gd name="T27" fmla="*/ 422164 h 1834"/>
              <a:gd name="T28" fmla="*/ 438047 w 3456"/>
              <a:gd name="T29" fmla="*/ 369854 h 1834"/>
              <a:gd name="T30" fmla="*/ 471194 w 3456"/>
              <a:gd name="T31" fmla="*/ 287818 h 1834"/>
              <a:gd name="T32" fmla="*/ 172180 w 3456"/>
              <a:gd name="T33" fmla="*/ 281827 h 1834"/>
              <a:gd name="T34" fmla="*/ 147780 w 3456"/>
              <a:gd name="T35" fmla="*/ 313167 h 1834"/>
              <a:gd name="T36" fmla="*/ 110260 w 3456"/>
              <a:gd name="T37" fmla="*/ 357180 h 1834"/>
              <a:gd name="T38" fmla="*/ 160441 w 3456"/>
              <a:gd name="T39" fmla="*/ 386216 h 1834"/>
              <a:gd name="T40" fmla="*/ 159290 w 3456"/>
              <a:gd name="T41" fmla="*/ 421703 h 1834"/>
              <a:gd name="T42" fmla="*/ 85169 w 3456"/>
              <a:gd name="T43" fmla="*/ 394051 h 1834"/>
              <a:gd name="T44" fmla="*/ 86320 w 3456"/>
              <a:gd name="T45" fmla="*/ 305562 h 1834"/>
              <a:gd name="T46" fmla="*/ 370602 w 3456"/>
              <a:gd name="T47" fmla="*/ 279062 h 1834"/>
              <a:gd name="T48" fmla="*/ 386485 w 3456"/>
              <a:gd name="T49" fmla="*/ 311093 h 1834"/>
              <a:gd name="T50" fmla="*/ 343900 w 3456"/>
              <a:gd name="T51" fmla="*/ 316393 h 1834"/>
              <a:gd name="T52" fmla="*/ 376126 w 3456"/>
              <a:gd name="T53" fmla="*/ 338745 h 1834"/>
              <a:gd name="T54" fmla="*/ 399836 w 3456"/>
              <a:gd name="T55" fmla="*/ 390364 h 1834"/>
              <a:gd name="T56" fmla="*/ 350806 w 3456"/>
              <a:gd name="T57" fmla="*/ 422395 h 1834"/>
              <a:gd name="T58" fmla="*/ 307070 w 3456"/>
              <a:gd name="T59" fmla="*/ 386677 h 1834"/>
              <a:gd name="T60" fmla="*/ 357251 w 3456"/>
              <a:gd name="T61" fmla="*/ 389442 h 1834"/>
              <a:gd name="T62" fmla="*/ 349885 w 3456"/>
              <a:gd name="T63" fmla="*/ 365015 h 1834"/>
              <a:gd name="T64" fmla="*/ 310753 w 3456"/>
              <a:gd name="T65" fmla="*/ 339437 h 1834"/>
              <a:gd name="T66" fmla="*/ 332851 w 3456"/>
              <a:gd name="T67" fmla="*/ 282749 h 1834"/>
              <a:gd name="T68" fmla="*/ 795528 w 3456"/>
              <a:gd name="T69" fmla="*/ 131120 h 1834"/>
              <a:gd name="T70" fmla="*/ 766064 w 3456"/>
              <a:gd name="T71" fmla="*/ 179742 h 1834"/>
              <a:gd name="T72" fmla="*/ 778264 w 3456"/>
              <a:gd name="T73" fmla="*/ 113606 h 1834"/>
              <a:gd name="T74" fmla="*/ 412726 w 3456"/>
              <a:gd name="T75" fmla="*/ 176516 h 1834"/>
              <a:gd name="T76" fmla="*/ 380500 w 3456"/>
              <a:gd name="T77" fmla="*/ 167529 h 1834"/>
              <a:gd name="T78" fmla="*/ 26011 w 3456"/>
              <a:gd name="T79" fmla="*/ 115911 h 1834"/>
              <a:gd name="T80" fmla="*/ 21868 w 3456"/>
              <a:gd name="T81" fmla="*/ 184582 h 1834"/>
              <a:gd name="T82" fmla="*/ 2302 w 3456"/>
              <a:gd name="T83" fmla="*/ 122363 h 1834"/>
              <a:gd name="T84" fmla="*/ 699770 w 3456"/>
              <a:gd name="T85" fmla="*/ 78349 h 1834"/>
              <a:gd name="T86" fmla="*/ 674219 w 3456"/>
              <a:gd name="T87" fmla="*/ 182738 h 1834"/>
              <a:gd name="T88" fmla="*/ 678363 w 3456"/>
              <a:gd name="T89" fmla="*/ 66136 h 1834"/>
              <a:gd name="T90" fmla="*/ 509635 w 3456"/>
              <a:gd name="T91" fmla="*/ 172368 h 1834"/>
              <a:gd name="T92" fmla="*/ 476258 w 3456"/>
              <a:gd name="T93" fmla="*/ 172368 h 1834"/>
              <a:gd name="T94" fmla="*/ 307300 w 3456"/>
              <a:gd name="T95" fmla="*/ 66136 h 1834"/>
              <a:gd name="T96" fmla="*/ 311444 w 3456"/>
              <a:gd name="T97" fmla="*/ 182738 h 1834"/>
              <a:gd name="T98" fmla="*/ 285893 w 3456"/>
              <a:gd name="T99" fmla="*/ 78349 h 1834"/>
              <a:gd name="T100" fmla="*/ 127294 w 3456"/>
              <a:gd name="T101" fmla="*/ 74201 h 1834"/>
              <a:gd name="T102" fmla="*/ 107728 w 3456"/>
              <a:gd name="T103" fmla="*/ 184582 h 1834"/>
              <a:gd name="T104" fmla="*/ 103584 w 3456"/>
              <a:gd name="T105" fmla="*/ 67979 h 1834"/>
              <a:gd name="T106" fmla="*/ 605393 w 3456"/>
              <a:gd name="T107" fmla="*/ 202556 h 1834"/>
              <a:gd name="T108" fmla="*/ 573167 w 3456"/>
              <a:gd name="T109" fmla="*/ 211313 h 1834"/>
              <a:gd name="T110" fmla="*/ 207629 w 3456"/>
              <a:gd name="T111" fmla="*/ 0 h 1834"/>
              <a:gd name="T112" fmla="*/ 219829 w 3456"/>
              <a:gd name="T113" fmla="*/ 214539 h 1834"/>
              <a:gd name="T114" fmla="*/ 190135 w 3456"/>
              <a:gd name="T115" fmla="*/ 17283 h 18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pic>
        <p:nvPicPr>
          <p:cNvPr id="10" name="Picture 6">
            <a:extLst>
              <a:ext uri="{FF2B5EF4-FFF2-40B4-BE49-F238E27FC236}">
                <a16:creationId xmlns:a16="http://schemas.microsoft.com/office/drawing/2014/main" id="{15CB26EC-51A4-7345-92B2-C223CBB7877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726237" y="196851"/>
            <a:ext cx="26146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1F774C93-6161-3D47-A324-1D0382AF57D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b="-3712"/>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6">
            <a:extLst>
              <a:ext uri="{FF2B5EF4-FFF2-40B4-BE49-F238E27FC236}">
                <a16:creationId xmlns:a16="http://schemas.microsoft.com/office/drawing/2014/main" id="{533EE9F8-2EF5-924A-A780-16B3B4A3070F}"/>
              </a:ext>
            </a:extLst>
          </p:cNvPr>
          <p:cNvSpPr>
            <a:spLocks noChangeAspect="1" noEditPoints="1"/>
          </p:cNvSpPr>
          <p:nvPr userDrawn="1"/>
        </p:nvSpPr>
        <p:spPr bwMode="auto">
          <a:xfrm>
            <a:off x="469900" y="390525"/>
            <a:ext cx="795338" cy="423863"/>
          </a:xfrm>
          <a:custGeom>
            <a:avLst/>
            <a:gdLst>
              <a:gd name="T0" fmla="*/ 614831 w 3456"/>
              <a:gd name="T1" fmla="*/ 350498 h 1834"/>
              <a:gd name="T2" fmla="*/ 657646 w 3456"/>
              <a:gd name="T3" fmla="*/ 386446 h 1834"/>
              <a:gd name="T4" fmla="*/ 684808 w 3456"/>
              <a:gd name="T5" fmla="*/ 337593 h 1834"/>
              <a:gd name="T6" fmla="*/ 259882 w 3456"/>
              <a:gd name="T7" fmla="*/ 420090 h 1834"/>
              <a:gd name="T8" fmla="*/ 709438 w 3456"/>
              <a:gd name="T9" fmla="*/ 306484 h 1834"/>
              <a:gd name="T10" fmla="*/ 709438 w 3456"/>
              <a:gd name="T11" fmla="*/ 394511 h 1834"/>
              <a:gd name="T12" fmla="*/ 621506 w 3456"/>
              <a:gd name="T13" fmla="*/ 416864 h 1834"/>
              <a:gd name="T14" fmla="*/ 578461 w 3456"/>
              <a:gd name="T15" fmla="*/ 340819 h 1834"/>
              <a:gd name="T16" fmla="*/ 640612 w 3456"/>
              <a:gd name="T17" fmla="*/ 279062 h 1834"/>
              <a:gd name="T18" fmla="*/ 541171 w 3456"/>
              <a:gd name="T19" fmla="*/ 320771 h 1834"/>
              <a:gd name="T20" fmla="*/ 491681 w 3456"/>
              <a:gd name="T21" fmla="*/ 318236 h 1834"/>
              <a:gd name="T22" fmla="*/ 481782 w 3456"/>
              <a:gd name="T23" fmla="*/ 374463 h 1834"/>
              <a:gd name="T24" fmla="*/ 537488 w 3456"/>
              <a:gd name="T25" fmla="*/ 382068 h 1834"/>
              <a:gd name="T26" fmla="*/ 500428 w 3456"/>
              <a:gd name="T27" fmla="*/ 422164 h 1834"/>
              <a:gd name="T28" fmla="*/ 438047 w 3456"/>
              <a:gd name="T29" fmla="*/ 369854 h 1834"/>
              <a:gd name="T30" fmla="*/ 471194 w 3456"/>
              <a:gd name="T31" fmla="*/ 287818 h 1834"/>
              <a:gd name="T32" fmla="*/ 172180 w 3456"/>
              <a:gd name="T33" fmla="*/ 281827 h 1834"/>
              <a:gd name="T34" fmla="*/ 147780 w 3456"/>
              <a:gd name="T35" fmla="*/ 313167 h 1834"/>
              <a:gd name="T36" fmla="*/ 110260 w 3456"/>
              <a:gd name="T37" fmla="*/ 357180 h 1834"/>
              <a:gd name="T38" fmla="*/ 160441 w 3456"/>
              <a:gd name="T39" fmla="*/ 386216 h 1834"/>
              <a:gd name="T40" fmla="*/ 159290 w 3456"/>
              <a:gd name="T41" fmla="*/ 421703 h 1834"/>
              <a:gd name="T42" fmla="*/ 85169 w 3456"/>
              <a:gd name="T43" fmla="*/ 394051 h 1834"/>
              <a:gd name="T44" fmla="*/ 86320 w 3456"/>
              <a:gd name="T45" fmla="*/ 305562 h 1834"/>
              <a:gd name="T46" fmla="*/ 370602 w 3456"/>
              <a:gd name="T47" fmla="*/ 279062 h 1834"/>
              <a:gd name="T48" fmla="*/ 386485 w 3456"/>
              <a:gd name="T49" fmla="*/ 311093 h 1834"/>
              <a:gd name="T50" fmla="*/ 343900 w 3456"/>
              <a:gd name="T51" fmla="*/ 316393 h 1834"/>
              <a:gd name="T52" fmla="*/ 376126 w 3456"/>
              <a:gd name="T53" fmla="*/ 338745 h 1834"/>
              <a:gd name="T54" fmla="*/ 399836 w 3456"/>
              <a:gd name="T55" fmla="*/ 390364 h 1834"/>
              <a:gd name="T56" fmla="*/ 350806 w 3456"/>
              <a:gd name="T57" fmla="*/ 422395 h 1834"/>
              <a:gd name="T58" fmla="*/ 307070 w 3456"/>
              <a:gd name="T59" fmla="*/ 386677 h 1834"/>
              <a:gd name="T60" fmla="*/ 357251 w 3456"/>
              <a:gd name="T61" fmla="*/ 389442 h 1834"/>
              <a:gd name="T62" fmla="*/ 349885 w 3456"/>
              <a:gd name="T63" fmla="*/ 365015 h 1834"/>
              <a:gd name="T64" fmla="*/ 310753 w 3456"/>
              <a:gd name="T65" fmla="*/ 339437 h 1834"/>
              <a:gd name="T66" fmla="*/ 332851 w 3456"/>
              <a:gd name="T67" fmla="*/ 282749 h 1834"/>
              <a:gd name="T68" fmla="*/ 795528 w 3456"/>
              <a:gd name="T69" fmla="*/ 131120 h 1834"/>
              <a:gd name="T70" fmla="*/ 766064 w 3456"/>
              <a:gd name="T71" fmla="*/ 179742 h 1834"/>
              <a:gd name="T72" fmla="*/ 778264 w 3456"/>
              <a:gd name="T73" fmla="*/ 113606 h 1834"/>
              <a:gd name="T74" fmla="*/ 412726 w 3456"/>
              <a:gd name="T75" fmla="*/ 176516 h 1834"/>
              <a:gd name="T76" fmla="*/ 380500 w 3456"/>
              <a:gd name="T77" fmla="*/ 167529 h 1834"/>
              <a:gd name="T78" fmla="*/ 26011 w 3456"/>
              <a:gd name="T79" fmla="*/ 115911 h 1834"/>
              <a:gd name="T80" fmla="*/ 21868 w 3456"/>
              <a:gd name="T81" fmla="*/ 184582 h 1834"/>
              <a:gd name="T82" fmla="*/ 2302 w 3456"/>
              <a:gd name="T83" fmla="*/ 122363 h 1834"/>
              <a:gd name="T84" fmla="*/ 699770 w 3456"/>
              <a:gd name="T85" fmla="*/ 78349 h 1834"/>
              <a:gd name="T86" fmla="*/ 674219 w 3456"/>
              <a:gd name="T87" fmla="*/ 182738 h 1834"/>
              <a:gd name="T88" fmla="*/ 678363 w 3456"/>
              <a:gd name="T89" fmla="*/ 66136 h 1834"/>
              <a:gd name="T90" fmla="*/ 509635 w 3456"/>
              <a:gd name="T91" fmla="*/ 172368 h 1834"/>
              <a:gd name="T92" fmla="*/ 476258 w 3456"/>
              <a:gd name="T93" fmla="*/ 172368 h 1834"/>
              <a:gd name="T94" fmla="*/ 307300 w 3456"/>
              <a:gd name="T95" fmla="*/ 66136 h 1834"/>
              <a:gd name="T96" fmla="*/ 311444 w 3456"/>
              <a:gd name="T97" fmla="*/ 182738 h 1834"/>
              <a:gd name="T98" fmla="*/ 285893 w 3456"/>
              <a:gd name="T99" fmla="*/ 78349 h 1834"/>
              <a:gd name="T100" fmla="*/ 127294 w 3456"/>
              <a:gd name="T101" fmla="*/ 74201 h 1834"/>
              <a:gd name="T102" fmla="*/ 107728 w 3456"/>
              <a:gd name="T103" fmla="*/ 184582 h 1834"/>
              <a:gd name="T104" fmla="*/ 103584 w 3456"/>
              <a:gd name="T105" fmla="*/ 67979 h 1834"/>
              <a:gd name="T106" fmla="*/ 605393 w 3456"/>
              <a:gd name="T107" fmla="*/ 202556 h 1834"/>
              <a:gd name="T108" fmla="*/ 573167 w 3456"/>
              <a:gd name="T109" fmla="*/ 211313 h 1834"/>
              <a:gd name="T110" fmla="*/ 207629 w 3456"/>
              <a:gd name="T111" fmla="*/ 0 h 1834"/>
              <a:gd name="T112" fmla="*/ 219829 w 3456"/>
              <a:gd name="T113" fmla="*/ 214539 h 1834"/>
              <a:gd name="T114" fmla="*/ 190135 w 3456"/>
              <a:gd name="T115" fmla="*/ 17283 h 18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pic>
        <p:nvPicPr>
          <p:cNvPr id="13" name="Picture 9">
            <a:extLst>
              <a:ext uri="{FF2B5EF4-FFF2-40B4-BE49-F238E27FC236}">
                <a16:creationId xmlns:a16="http://schemas.microsoft.com/office/drawing/2014/main" id="{D1D35967-7B96-884B-B083-AD3FA336310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6726237" y="196851"/>
            <a:ext cx="26146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hasCustomPrompt="1"/>
          </p:nvPr>
        </p:nvSpPr>
        <p:spPr>
          <a:xfrm>
            <a:off x="469496" y="3856736"/>
            <a:ext cx="5001829" cy="288131"/>
          </a:xfrm>
          <a:prstGeom prst="rect">
            <a:avLst/>
          </a:prstGeom>
        </p:spPr>
        <p:txBody>
          <a:bodyPr lIns="91420" tIns="45710" rIns="91420" bIns="45710" anchor="b" anchorCtr="0">
            <a:noAutofit/>
          </a:bodyPr>
          <a:lstStyle>
            <a:lvl1pPr marL="0" indent="0" algn="l">
              <a:buNone/>
              <a:defRPr sz="1800" b="0" i="0">
                <a:solidFill>
                  <a:schemeClr val="bg2"/>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text styles</a:t>
            </a:r>
          </a:p>
        </p:txBody>
      </p:sp>
      <p:sp>
        <p:nvSpPr>
          <p:cNvPr id="17" name="Text Placeholder 38"/>
          <p:cNvSpPr>
            <a:spLocks noGrp="1"/>
          </p:cNvSpPr>
          <p:nvPr>
            <p:ph type="body" sz="quarter" idx="11"/>
          </p:nvPr>
        </p:nvSpPr>
        <p:spPr>
          <a:xfrm>
            <a:off x="469496" y="4072669"/>
            <a:ext cx="5001829" cy="288131"/>
          </a:xfrm>
          <a:prstGeom prst="rect">
            <a:avLst/>
          </a:prstGeom>
        </p:spPr>
        <p:txBody>
          <a:bodyPr lIns="91420" tIns="45710" rIns="91420" bIns="45710"/>
          <a:lstStyle>
            <a:lvl1pPr marL="0" indent="0" algn="l">
              <a:buFontTx/>
              <a:buNone/>
              <a:defRPr lang="en-US" sz="1600" b="0" i="0" kern="1200" baseline="0" dirty="0" smtClean="0">
                <a:solidFill>
                  <a:schemeClr val="bg2"/>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8" name="Text Placeholder 40"/>
          <p:cNvSpPr>
            <a:spLocks noGrp="1"/>
          </p:cNvSpPr>
          <p:nvPr>
            <p:ph type="body" sz="quarter" idx="12"/>
          </p:nvPr>
        </p:nvSpPr>
        <p:spPr>
          <a:xfrm>
            <a:off x="469496" y="4348762"/>
            <a:ext cx="5001829" cy="288131"/>
          </a:xfrm>
          <a:prstGeom prst="rect">
            <a:avLst/>
          </a:prstGeom>
        </p:spPr>
        <p:txBody>
          <a:bodyPr lIns="91420" tIns="45710" rIns="91420" bIns="45710"/>
          <a:lstStyle>
            <a:lvl1pPr marL="0" indent="0" algn="l">
              <a:buFontTx/>
              <a:buNone/>
              <a:defRPr lang="en-US" sz="1400" b="0" i="0" kern="1200" baseline="0" dirty="0" smtClean="0">
                <a:solidFill>
                  <a:schemeClr val="bg2"/>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2"/>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subtitle style</a:t>
            </a:r>
          </a:p>
        </p:txBody>
      </p:sp>
      <p:sp>
        <p:nvSpPr>
          <p:cNvPr id="20" name="Title 1"/>
          <p:cNvSpPr>
            <a:spLocks noGrp="1"/>
          </p:cNvSpPr>
          <p:nvPr>
            <p:ph type="ctrTitle"/>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2"/>
                </a:solidFill>
                <a:latin typeface="+mj-lt"/>
                <a:cs typeface="CiscoSansTT ExtraLigh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68F5CDB-DC79-2F44-ABB0-4B987EC754F1}"/>
              </a:ext>
            </a:extLst>
          </p:cNvPr>
          <p:cNvSpPr>
            <a:spLocks noGrp="1"/>
          </p:cNvSpPr>
          <p:nvPr>
            <p:ph type="body" sz="quarter" idx="14"/>
          </p:nvPr>
        </p:nvSpPr>
        <p:spPr>
          <a:xfrm>
            <a:off x="5397161" y="4648234"/>
            <a:ext cx="3245131" cy="331998"/>
          </a:xfrm>
          <a:prstGeom prst="rect">
            <a:avLst/>
          </a:prstGeom>
        </p:spPr>
        <p:txBody>
          <a:bodyPr/>
          <a:lstStyle>
            <a:lvl1pPr marL="0" indent="0">
              <a:buNone/>
              <a:defRPr sz="1200" spc="-20" baseline="0">
                <a:solidFill>
                  <a:schemeClr val="bg2"/>
                </a:solidFill>
              </a:defRPr>
            </a:lvl1pPr>
            <a:lvl2pPr marL="142875" indent="0">
              <a:buNone/>
              <a:defRPr/>
            </a:lvl2pPr>
            <a:lvl3pPr marL="261937" indent="0">
              <a:buNone/>
              <a:defRPr/>
            </a:lvl3pPr>
            <a:lvl4pPr marL="333375" indent="0">
              <a:buNone/>
              <a:defRPr/>
            </a:lvl4pPr>
            <a:lvl5pPr marL="404812" indent="0">
              <a:buNone/>
              <a:defRPr/>
            </a:lvl5pPr>
          </a:lstStyle>
          <a:p>
            <a:pPr lvl="0"/>
            <a:r>
              <a:rPr lang="en-US"/>
              <a:t>Edit Master text styles</a:t>
            </a:r>
          </a:p>
        </p:txBody>
      </p:sp>
    </p:spTree>
    <p:extLst>
      <p:ext uri="{BB962C8B-B14F-4D97-AF65-F5344CB8AC3E}">
        <p14:creationId xmlns:p14="http://schemas.microsoft.com/office/powerpoint/2010/main" val="936971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9" name="Picture 5">
            <a:extLst>
              <a:ext uri="{FF2B5EF4-FFF2-40B4-BE49-F238E27FC236}">
                <a16:creationId xmlns:a16="http://schemas.microsoft.com/office/drawing/2014/main" id="{915BB937-E833-3143-8035-1AAABE62271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291135BC-49EB-0E45-A948-F4DBAAA84BA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729412" y="206376"/>
            <a:ext cx="2620963"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72AF80D7-FCEB-AD48-851F-0AD35E02FEE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B6832BC4-870C-FD44-87BE-092602055BA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6729412" y="206376"/>
            <a:ext cx="2620963"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hasCustomPrompt="1"/>
          </p:nvPr>
        </p:nvSpPr>
        <p:spPr>
          <a:xfrm>
            <a:off x="469496" y="3856736"/>
            <a:ext cx="5001829" cy="288131"/>
          </a:xfrm>
          <a:prstGeom prst="rect">
            <a:avLst/>
          </a:prstGeom>
        </p:spPr>
        <p:txBody>
          <a:bodyPr lIns="91420" tIns="45710" rIns="91420" bIns="45710" anchor="b" anchorCtr="0">
            <a:noAutofit/>
          </a:bodyPr>
          <a:lstStyle>
            <a:lvl1pPr marL="0" indent="0" algn="l">
              <a:buNone/>
              <a:defRPr sz="1800" b="0" i="0">
                <a:solidFill>
                  <a:schemeClr val="tx1">
                    <a:lumMod val="75000"/>
                    <a:lumOff val="2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text styles</a:t>
            </a:r>
          </a:p>
        </p:txBody>
      </p:sp>
      <p:sp>
        <p:nvSpPr>
          <p:cNvPr id="17" name="Text Placeholder 38"/>
          <p:cNvSpPr>
            <a:spLocks noGrp="1"/>
          </p:cNvSpPr>
          <p:nvPr>
            <p:ph type="body" sz="quarter" idx="11"/>
          </p:nvPr>
        </p:nvSpPr>
        <p:spPr>
          <a:xfrm>
            <a:off x="469496" y="4072669"/>
            <a:ext cx="5001829" cy="288131"/>
          </a:xfrm>
          <a:prstGeom prst="rect">
            <a:avLst/>
          </a:prstGeom>
        </p:spPr>
        <p:txBody>
          <a:bodyPr lIns="91420" tIns="45710" rIns="91420" bIns="45710"/>
          <a:lstStyle>
            <a:lvl1pPr marL="0" indent="0" algn="l">
              <a:buFontTx/>
              <a:buNone/>
              <a:defRPr lang="en-US" sz="1600" b="0" i="0" kern="1200" baseline="0" dirty="0" smtClean="0">
                <a:solidFill>
                  <a:schemeClr val="tx1">
                    <a:lumMod val="75000"/>
                    <a:lumOff val="2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8" name="Text Placeholder 40"/>
          <p:cNvSpPr>
            <a:spLocks noGrp="1"/>
          </p:cNvSpPr>
          <p:nvPr>
            <p:ph type="body" sz="quarter" idx="12"/>
          </p:nvPr>
        </p:nvSpPr>
        <p:spPr>
          <a:xfrm>
            <a:off x="469496" y="4348762"/>
            <a:ext cx="5001829" cy="288131"/>
          </a:xfrm>
          <a:prstGeom prst="rect">
            <a:avLst/>
          </a:prstGeom>
        </p:spPr>
        <p:txBody>
          <a:bodyPr lIns="91420" tIns="45710" rIns="91420" bIns="45710"/>
          <a:lstStyle>
            <a:lvl1pPr marL="0" indent="0" algn="l">
              <a:buFontTx/>
              <a:buNone/>
              <a:defRPr lang="en-US" sz="1400" b="0" i="0" kern="1200" baseline="0" dirty="0" smtClean="0">
                <a:solidFill>
                  <a:schemeClr val="tx1">
                    <a:lumMod val="75000"/>
                    <a:lumOff val="2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tx1">
                    <a:lumMod val="75000"/>
                    <a:lumOff val="2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subtitle style</a:t>
            </a:r>
          </a:p>
        </p:txBody>
      </p:sp>
      <p:sp>
        <p:nvSpPr>
          <p:cNvPr id="20" name="Title 1"/>
          <p:cNvSpPr>
            <a:spLocks noGrp="1"/>
          </p:cNvSpPr>
          <p:nvPr>
            <p:ph type="ctrTitle"/>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lumMod val="75000"/>
                    <a:lumOff val="25000"/>
                  </a:schemeClr>
                </a:solidFill>
                <a:latin typeface="+mj-lt"/>
                <a:cs typeface="CiscoSansTT ExtraLigh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68F5CDB-DC79-2F44-ABB0-4B987EC754F1}"/>
              </a:ext>
            </a:extLst>
          </p:cNvPr>
          <p:cNvSpPr>
            <a:spLocks noGrp="1"/>
          </p:cNvSpPr>
          <p:nvPr>
            <p:ph type="body" sz="quarter" idx="14"/>
          </p:nvPr>
        </p:nvSpPr>
        <p:spPr>
          <a:xfrm>
            <a:off x="5397161" y="4648234"/>
            <a:ext cx="3245131" cy="331998"/>
          </a:xfrm>
          <a:prstGeom prst="rect">
            <a:avLst/>
          </a:prstGeom>
        </p:spPr>
        <p:txBody>
          <a:bodyPr/>
          <a:lstStyle>
            <a:lvl1pPr marL="0" indent="0">
              <a:buNone/>
              <a:defRPr sz="1200" spc="-20" baseline="0">
                <a:solidFill>
                  <a:schemeClr val="tx1">
                    <a:lumMod val="75000"/>
                    <a:lumOff val="25000"/>
                  </a:schemeClr>
                </a:solidFill>
              </a:defRPr>
            </a:lvl1pPr>
            <a:lvl2pPr marL="142875" indent="0">
              <a:buNone/>
              <a:defRPr/>
            </a:lvl2pPr>
            <a:lvl3pPr marL="261937" indent="0">
              <a:buNone/>
              <a:defRPr/>
            </a:lvl3pPr>
            <a:lvl4pPr marL="333375" indent="0">
              <a:buNone/>
              <a:defRPr/>
            </a:lvl4pPr>
            <a:lvl5pPr marL="404812" indent="0">
              <a:buNone/>
              <a:defRPr/>
            </a:lvl5pPr>
          </a:lstStyle>
          <a:p>
            <a:pPr lvl="0"/>
            <a:r>
              <a:rPr lang="en-US"/>
              <a:t>Edit Master text styles</a:t>
            </a:r>
          </a:p>
        </p:txBody>
      </p:sp>
    </p:spTree>
    <p:extLst>
      <p:ext uri="{BB962C8B-B14F-4D97-AF65-F5344CB8AC3E}">
        <p14:creationId xmlns:p14="http://schemas.microsoft.com/office/powerpoint/2010/main" val="2228472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4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AB965C-E2B6-AF4F-898B-DEAB7F4E676C}"/>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3B12A91-8F5B-204F-815B-193A56AEA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EA25191-91A3-F747-908C-09D720226842}"/>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7">
            <a:extLst>
              <a:ext uri="{FF2B5EF4-FFF2-40B4-BE49-F238E27FC236}">
                <a16:creationId xmlns:a16="http://schemas.microsoft.com/office/drawing/2014/main" id="{B7E8CED0-13C9-FB4C-A52E-2E9382425FF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6424" y="915409"/>
            <a:ext cx="610819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858361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5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8E2672-9854-394A-B665-35BC82123FE1}"/>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E65B198-B82F-4B4D-9BC8-7D810C41D3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B5A49FC-CA8E-B842-AC52-5204AF75C6BA}"/>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7">
            <a:extLst>
              <a:ext uri="{FF2B5EF4-FFF2-40B4-BE49-F238E27FC236}">
                <a16:creationId xmlns:a16="http://schemas.microsoft.com/office/drawing/2014/main" id="{8C5DD156-75F4-EF43-93EF-536FE374A32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085465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3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FC6-B82E-114B-A517-2AD7E62E9559}"/>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64272E6-ABA0-984A-9FE4-66AA9E5D7F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3038" y="2935288"/>
            <a:ext cx="262096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5684C7-820A-A74B-82D4-A17CAA0AE36C}"/>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7">
            <a:extLst>
              <a:ext uri="{FF2B5EF4-FFF2-40B4-BE49-F238E27FC236}">
                <a16:creationId xmlns:a16="http://schemas.microsoft.com/office/drawing/2014/main" id="{92AABDCD-53C7-A24C-BAD4-6AEFB637441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23038" y="2935288"/>
            <a:ext cx="262096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882069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9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AB965C-E2B6-AF4F-898B-DEAB7F4E676C}"/>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3B12A91-8F5B-204F-815B-193A56AEA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EA25191-91A3-F747-908C-09D720226842}"/>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40461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AB965C-E2B6-AF4F-898B-DEAB7F4E676C}"/>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3B12A91-8F5B-204F-815B-193A56AEA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EA25191-91A3-F747-908C-09D720226842}"/>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890730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8E2672-9854-394A-B665-35BC82123FE1}"/>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E65B198-B82F-4B4D-9BC8-7D810C41D3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B5A49FC-CA8E-B842-AC52-5204AF75C6BA}"/>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10285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8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8E2672-9854-394A-B665-35BC82123FE1}"/>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E65B198-B82F-4B4D-9BC8-7D810C41D3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B5A49FC-CA8E-B842-AC52-5204AF75C6BA}"/>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381756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5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FC6-B82E-114B-A517-2AD7E62E9559}"/>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64272E6-ABA0-984A-9FE4-66AA9E5D7F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3038" y="2935288"/>
            <a:ext cx="262096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5684C7-820A-A74B-82D4-A17CAA0AE36C}"/>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81611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bg>
      <p:bgPr>
        <a:solidFill>
          <a:schemeClr val="bg2">
            <a:lumMod val="75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6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FC6-B82E-114B-A517-2AD7E62E9559}"/>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64272E6-ABA0-984A-9FE4-66AA9E5D7F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3038" y="2935288"/>
            <a:ext cx="262096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5684C7-820A-A74B-82D4-A17CAA0AE36C}"/>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919195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B061FC-545A-134A-9E4D-020D95F78042}"/>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1DC40A65-A1C4-7F4E-9349-1538D8174A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0EA35C6-73DF-1742-8D45-91AA169C2FC5}"/>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C8AAF7D8-AE9A-F34C-B39D-5311529264F1}"/>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74BF14B6-A5E7-1446-AE64-E097AC25F499}"/>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B5AE35D-B8FB-5D4E-B94A-6C0FA780ACA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E25D265-0BF7-0B49-84C8-5AD45D174783}"/>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FC09DFC9-419E-1A41-815A-5FE0FE343121}"/>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093682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DEA71E-622D-DB4C-A220-4EB1D6E5CA5E}"/>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6BDCAB81-37C9-3A42-BA72-E20EF0DF96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C1B2B4B-6DA2-7144-AB14-EC9EA2848058}"/>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9FCE7626-07AB-3742-AAD1-F2009C677068}"/>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9DEB28C6-63D5-B347-928F-1FD772011197}"/>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A3DED278-F27C-F348-94A8-A083C1D75E5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D7AAD84-D6C5-4840-A7B3-C264D9D242BA}"/>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3774E985-F62B-A642-9933-656F8CA03B90}"/>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874672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AEC56-0672-554A-AEA0-D4A78D7B4572}"/>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EA4E7A7F-9B2C-0746-A9BC-1AEED70BBD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6058361-AC9A-AC40-BE3F-C1EBE4DCD095}"/>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FDC7811-6725-3B46-8C99-9B154D090125}"/>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73E7B43C-ED3B-D842-B38E-B491D6E9F687}"/>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C2EC2B16-094C-2E4D-85EC-D02DEF589B9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EB41A4E-05A6-4B49-BCF1-9B398F8BA98C}"/>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AB86EEC5-5A3E-4A49-8478-5B358B77B4A6}"/>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4115754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8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36E396-3C5E-0E47-A4D0-32CA67870D88}"/>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EF18EA66-5A80-D74C-8F6C-D115BE912F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9925" y="2870200"/>
            <a:ext cx="26114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0A6B5F3-1B0B-BF4A-B6DA-C3CC9742FA2F}"/>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AD275F4-4889-FA4C-A76C-5491DF39286B}"/>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7">
            <a:extLst>
              <a:ext uri="{FF2B5EF4-FFF2-40B4-BE49-F238E27FC236}">
                <a16:creationId xmlns:a16="http://schemas.microsoft.com/office/drawing/2014/main" id="{12E1393C-A433-8F42-A9EA-C6A6F5A91387}"/>
              </a:ext>
            </a:extLst>
          </p:cNvPr>
          <p:cNvSpPr/>
          <p:nvPr/>
        </p:nvSpPr>
        <p:spPr>
          <a:xfrm>
            <a:off x="7891463" y="2562225"/>
            <a:ext cx="844550" cy="84613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8A8F10BD-D5F9-F340-8AF6-68AC7AA10660}"/>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 name="Picture 10">
            <a:extLst>
              <a:ext uri="{FF2B5EF4-FFF2-40B4-BE49-F238E27FC236}">
                <a16:creationId xmlns:a16="http://schemas.microsoft.com/office/drawing/2014/main" id="{2110F62C-8C96-354A-969F-21CCA8BBDF3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9925" y="2870200"/>
            <a:ext cx="26114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C46EFDD-B27D-6F41-B321-B2CA578A4AAB}"/>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9D748476-C49F-7D4B-8186-B3D6A727E76E}"/>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Oval 12">
            <a:extLst>
              <a:ext uri="{FF2B5EF4-FFF2-40B4-BE49-F238E27FC236}">
                <a16:creationId xmlns:a16="http://schemas.microsoft.com/office/drawing/2014/main" id="{E9EE994B-18FC-8745-B963-A4CEBB587707}"/>
              </a:ext>
            </a:extLst>
          </p:cNvPr>
          <p:cNvSpPr/>
          <p:nvPr userDrawn="1"/>
        </p:nvSpPr>
        <p:spPr>
          <a:xfrm>
            <a:off x="7891463" y="2562225"/>
            <a:ext cx="844550" cy="84613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493827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9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41174-E40A-A244-B809-269215E4866E}"/>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F06AD3A-B9D7-D74E-BCAF-72C0421448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3575" y="2892425"/>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38D6CC1-A4E6-D44C-BECA-56BDA90DC41E}"/>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92FE6C6-E0D4-F64C-B4ED-A1D90EE75C95}"/>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7">
            <a:extLst>
              <a:ext uri="{FF2B5EF4-FFF2-40B4-BE49-F238E27FC236}">
                <a16:creationId xmlns:a16="http://schemas.microsoft.com/office/drawing/2014/main" id="{7727A0C4-FF36-254E-BED8-5F13D999A7C3}"/>
              </a:ext>
            </a:extLst>
          </p:cNvPr>
          <p:cNvSpPr/>
          <p:nvPr/>
        </p:nvSpPr>
        <p:spPr>
          <a:xfrm>
            <a:off x="7891463" y="2562225"/>
            <a:ext cx="844550" cy="8461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BB891284-281F-5448-9ACE-87851CBFDD80}"/>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 name="Picture 10">
            <a:extLst>
              <a:ext uri="{FF2B5EF4-FFF2-40B4-BE49-F238E27FC236}">
                <a16:creationId xmlns:a16="http://schemas.microsoft.com/office/drawing/2014/main" id="{68E99B10-CBE3-2948-87B9-B478B997DE0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3575" y="2892425"/>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0E97D2E-6881-B146-A10F-3B5EE73DE58C}"/>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7E1D6E96-9A8E-FC4C-836B-9481958BF80D}"/>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Oval 12">
            <a:extLst>
              <a:ext uri="{FF2B5EF4-FFF2-40B4-BE49-F238E27FC236}">
                <a16:creationId xmlns:a16="http://schemas.microsoft.com/office/drawing/2014/main" id="{446CBB1B-1428-6648-BD3F-662B3E0B970B}"/>
              </a:ext>
            </a:extLst>
          </p:cNvPr>
          <p:cNvSpPr/>
          <p:nvPr userDrawn="1"/>
        </p:nvSpPr>
        <p:spPr>
          <a:xfrm>
            <a:off x="7891463" y="2562225"/>
            <a:ext cx="844550" cy="8461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4110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927166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FEF990-F49E-6D4E-80F2-3060685DDF51}"/>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D1B77AF7-48AF-3A43-B905-219CEDA4C8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3575" y="2882900"/>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1742478-E0E9-624F-895D-CB1D590B2517}"/>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DBDA23A-81D4-7147-B791-6B02D63B9CC7}"/>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7">
            <a:extLst>
              <a:ext uri="{FF2B5EF4-FFF2-40B4-BE49-F238E27FC236}">
                <a16:creationId xmlns:a16="http://schemas.microsoft.com/office/drawing/2014/main" id="{2AA9C787-1E8B-3842-B4AA-C810BE21865C}"/>
              </a:ext>
            </a:extLst>
          </p:cNvPr>
          <p:cNvSpPr/>
          <p:nvPr/>
        </p:nvSpPr>
        <p:spPr>
          <a:xfrm>
            <a:off x="7891463" y="2562225"/>
            <a:ext cx="844550" cy="8461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B3B501F6-6135-EA44-982A-6C0846EDD133}"/>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 name="Picture 10">
            <a:extLst>
              <a:ext uri="{FF2B5EF4-FFF2-40B4-BE49-F238E27FC236}">
                <a16:creationId xmlns:a16="http://schemas.microsoft.com/office/drawing/2014/main" id="{7DB3DA80-1829-6D4D-97EA-F37560D7576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3575" y="2882900"/>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A0B9F85-3F24-AE4F-9614-99710EF6B6F3}"/>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E981D343-6169-204B-9DF4-32DF0ECD5D6E}"/>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Oval 12">
            <a:extLst>
              <a:ext uri="{FF2B5EF4-FFF2-40B4-BE49-F238E27FC236}">
                <a16:creationId xmlns:a16="http://schemas.microsoft.com/office/drawing/2014/main" id="{6868A3A7-5BFB-8C46-86C2-865071D07556}"/>
              </a:ext>
            </a:extLst>
          </p:cNvPr>
          <p:cNvSpPr/>
          <p:nvPr userDrawn="1"/>
        </p:nvSpPr>
        <p:spPr>
          <a:xfrm>
            <a:off x="7891463" y="2562225"/>
            <a:ext cx="844550" cy="8461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225748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17E396-D7A9-1E4F-907F-75AEA8432A67}"/>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272436F-6BFA-C049-A0C6-E417D59351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72213" y="3225800"/>
            <a:ext cx="331946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D2C636D-E6C7-6441-98E0-4C20568B9D7F}"/>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90653467-C5DB-F947-A2AF-871F6DBF0FC1}"/>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1DCF926C-03BF-3242-8F0C-55F196F2389F}"/>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AD7E5F87-AA9F-C84A-BA90-A3DD57881DD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272213" y="3225800"/>
            <a:ext cx="331946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74E7D79-D526-F64B-82C8-9716C17F77BD}"/>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900BC2E6-1AB7-1E4B-BD97-AEAA9A7DE6C5}"/>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522845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7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EF0C7A-58B0-5E41-A3DD-E63B1DE11752}"/>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D01DE98-F26D-DC46-87FC-7340CF0389B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4913" y="3251200"/>
            <a:ext cx="33162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3362C8A-35E0-9547-8BFF-92E90CD35D18}"/>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85A4950-0DAB-924D-B6A7-6B81A44EB39C}"/>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14FE41B0-8ADD-A047-A455-1AF0872B7850}"/>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56B22056-5383-394A-99E8-F71517E8EC6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284913" y="3251200"/>
            <a:ext cx="33162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0EFA4B6-9456-0840-8473-732D0C79491B}"/>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A85657FB-A7D9-E045-B29E-301CAE9B1B1A}"/>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319713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B7B1F0-114B-1140-8FA3-995F4B381D70}"/>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6D1E6EBE-91FE-8141-9297-9D4EA734D5E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4913" y="3251200"/>
            <a:ext cx="33162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6549E05-0AB0-0D41-86A0-C76F49389463}"/>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68162E28-F9E0-4F44-90FD-49AF40EE07D1}"/>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08E8C109-2537-EA4E-9D03-6F322729CA9B}"/>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3D6B9EC-3445-9C46-83D6-613A7D3DF74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284913" y="3251200"/>
            <a:ext cx="33162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8E6A603-F8CA-0E40-BDB1-607C8725D932}"/>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77296C52-DE76-824F-ADD5-54F7A5E0DDB3}"/>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34795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099897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51DBDE-3738-904F-825A-CB2E7D20E9D0}"/>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1E301ACC-9F2F-FB4B-8ACC-0FD8C03D28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3838" y="3306763"/>
            <a:ext cx="31369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3BACA0-08A9-4D43-906D-36A708FDDB88}"/>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ECE345F-B1B9-7F4F-9AB4-7B6FFF002A19}"/>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DB46B88D-D0EB-7C41-8EF5-80C8F9FE2459}"/>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D45CAE76-FE5A-5E4B-AE02-92154D53E3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573838" y="3306763"/>
            <a:ext cx="31369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D6A0741-08E1-C348-80FC-7DA867448ECA}"/>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951A0709-475C-5F4B-9171-0B45A276629F}"/>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300788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9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959064-0640-8046-B1B0-5295F3A07210}"/>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9BE8DF15-6B8C-5E45-A349-F9C7D69293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3838" y="3306763"/>
            <a:ext cx="31369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9756FA1-997F-534A-BDA4-954BD93ECA64}"/>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3752A116-E31A-1E40-B13C-AE82625AF7E6}"/>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D55C0C30-4194-FF4E-9B04-2C3A6CC9C3F6}"/>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36025013-856F-2546-94D7-25C2C12908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573838" y="3306763"/>
            <a:ext cx="31369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203ABD8-0E23-1A4F-A7BB-90BFA40FF09D}"/>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6F7C31A1-81E4-6C4E-8DE7-2243DA317EC2}"/>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714240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A4F362-703B-584A-B8E3-D319A40DE142}"/>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3">
            <a:extLst>
              <a:ext uri="{FF2B5EF4-FFF2-40B4-BE49-F238E27FC236}">
                <a16:creationId xmlns:a16="http://schemas.microsoft.com/office/drawing/2014/main" id="{47AC4375-255C-1A43-929A-1DA74F6F42ED}"/>
              </a:ext>
            </a:extLst>
          </p:cNvPr>
          <p:cNvPicPr>
            <a:picLocks noChangeAspect="1"/>
          </p:cNvPicPr>
          <p:nvPr/>
        </p:nvPicPr>
        <p:blipFill>
          <a:blip r:embed="rId2"/>
          <a:stretch>
            <a:fillRect/>
          </a:stretch>
        </p:blipFill>
        <p:spPr>
          <a:xfrm>
            <a:off x="6573749" y="3306493"/>
            <a:ext cx="3137374" cy="2005862"/>
          </a:xfrm>
          <a:prstGeom prst="roundRect">
            <a:avLst>
              <a:gd name="adj" fmla="val 10225"/>
            </a:avLst>
          </a:prstGeom>
          <a:ln w="19050">
            <a:solidFill>
              <a:schemeClr val="tx1">
                <a:lumMod val="10000"/>
                <a:lumOff val="90000"/>
              </a:schemeClr>
            </a:solidFill>
          </a:ln>
        </p:spPr>
      </p:pic>
      <p:sp>
        <p:nvSpPr>
          <p:cNvPr id="5" name="Rectangle 4">
            <a:extLst>
              <a:ext uri="{FF2B5EF4-FFF2-40B4-BE49-F238E27FC236}">
                <a16:creationId xmlns:a16="http://schemas.microsoft.com/office/drawing/2014/main" id="{94DD4A7B-9821-6648-AA20-52DAEFD57688}"/>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A1FD232-DB02-474A-89F1-959AF687BE08}"/>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BCB97337-D345-8747-A239-ECE027815B56}"/>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8">
            <a:extLst>
              <a:ext uri="{FF2B5EF4-FFF2-40B4-BE49-F238E27FC236}">
                <a16:creationId xmlns:a16="http://schemas.microsoft.com/office/drawing/2014/main" id="{93F6C5D0-0251-EC4E-B1C5-95ECF40CFDB6}"/>
              </a:ext>
            </a:extLst>
          </p:cNvPr>
          <p:cNvPicPr>
            <a:picLocks noChangeAspect="1"/>
          </p:cNvPicPr>
          <p:nvPr userDrawn="1"/>
        </p:nvPicPr>
        <p:blipFill>
          <a:blip r:embed="rId2"/>
          <a:stretch>
            <a:fillRect/>
          </a:stretch>
        </p:blipFill>
        <p:spPr>
          <a:xfrm>
            <a:off x="6573749" y="3306493"/>
            <a:ext cx="3137374" cy="2005862"/>
          </a:xfrm>
          <a:prstGeom prst="roundRect">
            <a:avLst>
              <a:gd name="adj" fmla="val 10225"/>
            </a:avLst>
          </a:prstGeom>
          <a:ln w="19050">
            <a:solidFill>
              <a:schemeClr val="tx1">
                <a:lumMod val="10000"/>
                <a:lumOff val="90000"/>
              </a:schemeClr>
            </a:solidFill>
          </a:ln>
        </p:spPr>
      </p:pic>
      <p:sp>
        <p:nvSpPr>
          <p:cNvPr id="10" name="Rectangle 9">
            <a:extLst>
              <a:ext uri="{FF2B5EF4-FFF2-40B4-BE49-F238E27FC236}">
                <a16:creationId xmlns:a16="http://schemas.microsoft.com/office/drawing/2014/main" id="{BD9F9BAB-FF2B-9D44-A0A5-67534B9A8F18}"/>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61863AB0-92DC-0449-9445-6F554A59CA65}"/>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779597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21EF65-2FAF-D94D-961C-9B25DE8D50EA}"/>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2E5B1A6-0835-C942-81B9-2413CF469C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032125"/>
            <a:ext cx="25638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AFFB6D5-7671-D845-8636-81D613D3CAB4}"/>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B240E96-E923-C249-8D3B-7D74D390A195}"/>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5E035E05-C5C6-EE48-A910-BAFD57F7B5C0}"/>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E76B8F9-7B6C-694F-A823-8BD798CE5A8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032125"/>
            <a:ext cx="25638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A77843E-772C-1E4C-B6E5-CC86666A1F66}"/>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1068D585-E52D-0C4D-AAA5-F104A2EC7716}"/>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15485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1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C50F99-A1FC-9146-AACA-C84139611F39}"/>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BC3835CF-8D9A-6741-8AF4-42318A3377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070225"/>
            <a:ext cx="24876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306275E-2D13-DA43-8C2A-9FA6BA0CB03E}"/>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93CD78A3-9B16-5E43-AC24-A74E26F7A41B}"/>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7FAB997A-AD24-324E-AF91-B66DC1B45978}"/>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501F4A53-F9DD-6049-9A59-51ECADA8142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070225"/>
            <a:ext cx="24876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67F72AD-0285-4A41-B3BE-D9226A709589}"/>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967EE98F-D93E-1341-9426-D67028505F77}"/>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365452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620F0B-EA52-E84C-95C9-CA567395832E}"/>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B805517-F168-5849-A477-BC8663A53C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070225"/>
            <a:ext cx="24876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A2239C9-2BED-C044-9026-F6000A716C67}"/>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D7E3763-9AC8-E743-AB8E-0673BDF3E417}"/>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F4723CA4-7630-194B-B50D-97AAB9DA9EE9}"/>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F35BAE02-08A7-3A4F-83AE-E6AE9029DB2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070225"/>
            <a:ext cx="24876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6539C00-99BB-334D-8EA7-B30199C99866}"/>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76A405C0-BDD3-744B-86DF-E2E058C281D3}"/>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668291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2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D6770A-779F-4045-8F9B-B9C0C6C29132}"/>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01675F6-3D94-4047-991D-8CDF90F253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9825" y="3008313"/>
            <a:ext cx="37052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00F9EBB-9395-DA47-8E79-02C846594FBB}"/>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5CA75BE7-8189-6348-AD00-0D486979EA2E}"/>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687DA0C3-1BC9-BE43-881C-49849244A87E}"/>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38123B4F-F6C4-2A4F-87F9-F8EC7C513BA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219825" y="3008313"/>
            <a:ext cx="37052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71A5A90-1D52-6541-B739-4C72335FC589}"/>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48C0DEFA-69F6-FE4B-889C-BF80843F09A2}"/>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760133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3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BB44C9-D816-FD44-B0E3-C292633D730A}"/>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a:extLst>
              <a:ext uri="{FF2B5EF4-FFF2-40B4-BE49-F238E27FC236}">
                <a16:creationId xmlns:a16="http://schemas.microsoft.com/office/drawing/2014/main" id="{2487AE70-BE9E-574E-B606-064915A550A1}"/>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6">
            <a:extLst>
              <a:ext uri="{FF2B5EF4-FFF2-40B4-BE49-F238E27FC236}">
                <a16:creationId xmlns:a16="http://schemas.microsoft.com/office/drawing/2014/main" id="{018C20F1-7D5A-0C45-97AC-FF294AF0C9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9825" y="3038475"/>
            <a:ext cx="37052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7112098-29C2-9747-BB68-B11BBC4BBA3C}"/>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6F4EA809-CAD0-8242-9AF2-8F57D0D69252}"/>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42963FD4-1E38-3246-8CF7-B4AE4E2A4206}"/>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 name="Picture 10">
            <a:extLst>
              <a:ext uri="{FF2B5EF4-FFF2-40B4-BE49-F238E27FC236}">
                <a16:creationId xmlns:a16="http://schemas.microsoft.com/office/drawing/2014/main" id="{CBA88EEB-4BF1-5948-9EAF-0D0B3BE8FBB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219825" y="3038475"/>
            <a:ext cx="37052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F068B53-D69B-534C-8734-D0478CBD84DD}"/>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775480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2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3C2D2A-08AB-6040-8190-E7461BB74BF2}"/>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948D7FE1-4A19-AB41-A6D8-9DFFC33AB02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9825" y="3038475"/>
            <a:ext cx="37052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6E55F58-0074-734E-A984-3F22E8B8AE43}"/>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AFA952C-D3FF-F143-809B-6F3B60509202}"/>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435830E1-FCFB-3F4E-9D4E-E75E50AC8FA4}"/>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C8690EE-3059-DD4E-B6C7-54683600021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219825" y="3038475"/>
            <a:ext cx="37052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2187C63-97C9-B245-B373-7A3B2448FED3}"/>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832965F0-4C5C-8B49-B925-10A74C799A1C}"/>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972058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2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2F3849-6443-C042-97E9-E92D645241BB}"/>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09CD79C3-C146-5F4F-BDEA-33D41F13C2E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10425" y="3121025"/>
            <a:ext cx="2438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454A8A8-1E4C-874C-9C2B-6681A7B5CD57}"/>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0D30B3B5-E5F4-2A43-A35D-FD98ACFB90B1}"/>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C84F3F6B-8B54-1F45-924C-B44FF7D6EC3D}"/>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8A8A7B89-262D-FB43-AA53-1C99460A0A3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10425" y="3121025"/>
            <a:ext cx="2438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94B45D8-185A-224E-8D88-BF45200223A9}"/>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20E36D57-C324-B64D-86BF-38B0AB2E1B8C}"/>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41859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61948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3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44C0BA-905F-4B45-AD3C-73F11E93F025}"/>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A4093E47-39BD-2743-8B61-819D0ADBDC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111500"/>
            <a:ext cx="24828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192D551-3E6A-F044-ACF2-EFCFEA74819E}"/>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9C65E2C-3303-DD41-9720-E4F251255AF9}"/>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8ADFAF31-8FA1-1A44-8705-B749D394A216}"/>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729519E3-FFE3-4043-A574-58250D2CF4C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111500"/>
            <a:ext cx="24828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F150B7D-FB72-F043-91B3-583AE5A419DB}"/>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0EF9F6DF-9220-674D-B311-7EFAB43DCC25}"/>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4110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081258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7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1B0CE0-A42B-5E40-837A-C16DA828CA7E}"/>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A40F7EB8-081C-6A42-B647-56DC0EB58B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0900" y="3111500"/>
            <a:ext cx="24828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004883E-1DC1-2948-AF6A-553FBBADA250}"/>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6E3A285E-3D67-DF46-BD37-4FC9C5CAE1F8}"/>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0963972E-950C-874B-885A-5AD7159E207A}"/>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F8D1B017-4BAB-6C4A-B842-E0572B83D89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00900" y="3111500"/>
            <a:ext cx="24828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203D95E-934D-7444-BBB0-69A96099A801}"/>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BEDA74F7-D02E-3448-ADBC-E46B590ED25E}"/>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293981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4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BB0766-1BB7-E74F-BB1A-61E72D1762F4}"/>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E1FA6B3-9149-8547-9086-9251BF60096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43738" y="2897188"/>
            <a:ext cx="230822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040FC1B-C3E1-CD4F-B4AF-383637293EAF}"/>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6F4BAC10-8AEC-7B44-AD77-517AC7FDA0FC}"/>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056AA23F-08DA-C841-8EDA-02D122B80CDA}"/>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BCE6A2DA-21DF-0944-A9C7-E5BCE1BB277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43738" y="2897188"/>
            <a:ext cx="230822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98419B2-FA30-844C-90E1-A58733DE6D2F}"/>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6010697E-1356-F248-8BF7-626D60F9B524}"/>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2635666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5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E41B35-5A2C-614A-BE92-396F96C80369}"/>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5558057-C006-5043-8CC2-3470DB94B5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37388" y="2876550"/>
            <a:ext cx="23352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466552E-195A-F940-9525-438996788E9C}"/>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2868C70-805C-B540-9CF1-48267DBCE8BA}"/>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68197556-E434-3743-ABC3-76DFB0596232}"/>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1B329E1-F0FC-4D41-AC8A-85117D61E7F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37388" y="2876550"/>
            <a:ext cx="23352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C94085C-0A21-BB4E-8501-9762195B49FC}"/>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778EFF27-C202-8947-A150-A8E3AEF5800C}"/>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169969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99CE0F-C88D-454D-92A6-E40921872E9D}"/>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2D63594-74AE-0A4B-8E96-677A4403A9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37388" y="2876550"/>
            <a:ext cx="23352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8E61991-E353-584F-89A0-A5B6EF4A146F}"/>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8D012FB-EBB4-AD40-83A6-EC1913323C6F}"/>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7E197BF9-1499-3040-B31A-B7BB6451A128}"/>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C8017C76-D04D-F142-8207-639F9145B0D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37388" y="2876550"/>
            <a:ext cx="23352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344C08B-86F3-AC49-A081-2E8FA2DEB4C9}"/>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5583D74D-366B-6040-9924-36598B421D37}"/>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142944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6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BFA100-F836-FB41-A155-2550BE1CB183}"/>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E2653236-4A16-E24A-B03F-CB60DAF170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24650" y="2492375"/>
            <a:ext cx="27463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12A3703-4219-9C43-9D48-D60B84FAA786}"/>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EC997397-4F1F-B14C-9901-94FF1374F16E}"/>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66EA6919-85F0-9647-835D-F8E5DE0C21CC}"/>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2BF936EF-EBAE-8742-9A35-509B4184F4F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24650" y="2492375"/>
            <a:ext cx="27463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47AB12B-A40C-D749-A645-31A7667D2912}"/>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F6FD7AEE-0FED-384D-ABCE-1BA86E4E191B}"/>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794795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7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1F0CE-7F16-6F49-A03E-31E8E539ED65}"/>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9F22ED45-0434-F54B-8880-BF8C01D4D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45288" y="2501900"/>
            <a:ext cx="2700337"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9955DE-FC1C-9E45-8292-C70EAE2D38BA}"/>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5B8933FF-45C5-2947-9AAF-95F06CBCEBE5}"/>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26156750-808D-8D46-BE94-9A2DE59D87EE}"/>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93DF887D-DD6C-5E4D-9288-D2584C5F79F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45288" y="2501900"/>
            <a:ext cx="2700337"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C5F4862-FD63-E44C-8FDC-374E4393976E}"/>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E69D0B3E-7BC8-BF44-BD58-297E19FDAA3C}"/>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386448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9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40607-5AD1-3140-AAEF-D7F14F08C0F8}"/>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29FFBD5-91D6-6247-9225-F2DC58F903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46875" y="2513013"/>
            <a:ext cx="26781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4EE779-5FA2-D94E-9EC4-BC2B90A9002E}"/>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A5155F5D-DFEA-CD4A-BD3A-3E88813A117F}"/>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CA224D03-D15A-CA49-B431-BF7E5C4022EB}"/>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9456E68C-63DB-EC4E-8C22-2D7F72CF59E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46875" y="2513013"/>
            <a:ext cx="26781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CEA7FF9-7866-CD4D-820A-0B71108420D8}"/>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83BA6D6F-7379-5140-947D-97311A0D8661}"/>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0407944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F0031C-B522-0F47-A871-92959B4A980F}"/>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A22C330E-A285-194C-9FFF-F496F7B4E9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9925" y="2641600"/>
            <a:ext cx="26114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D52613B-BA5F-5845-BBAB-4235254A4AF4}"/>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2345CC2-0631-BC4E-97FF-29D136E6B8E4}"/>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23140134-ACC8-B341-B02B-F4AC9372FD1E}"/>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211D6C87-5449-5144-94D1-4FC644A764B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9925" y="2641600"/>
            <a:ext cx="26114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065CE10-8B9C-7E4E-A56B-61722AC8DD1A}"/>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AC8AB4F8-1AA9-F644-B968-BFB64C1D6A33}"/>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595748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188369-D27E-3E43-ABFA-A4B30B2A2D8C}"/>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4AA9A34B-0A0E-BD49-90AF-0D5B048B1A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3575" y="2663825"/>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678662-8A96-AC4A-8067-A904B5879E51}"/>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485F2CF0-A5DB-274C-8140-605C8AB3FA0B}"/>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2A05F016-C45F-1D41-AF6A-9E602B12918A}"/>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840F679C-A64D-A347-97DB-2B69EF3B9DB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3575" y="2663825"/>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9210D7D-EA13-2C40-A54B-0586D6C388FE}"/>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15B0E585-B0B7-9746-B0B7-F3AD863AA0CF}"/>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41312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30564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446B84-02EF-E849-B78E-4C3B22C38C5B}"/>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1811C234-EE6B-8C40-935F-0C6DC25555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3575" y="2654300"/>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3BEEC-646D-4E46-B97A-3A9885EE4222}"/>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07BF430A-1FD4-ED46-AA89-BFBA17092B9E}"/>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33694CB2-996C-4541-813D-3EE6E1ED1111}"/>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F37BA41F-DC43-E34C-AFD1-62F14E8D0BF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3575" y="2654300"/>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CFE0E01-AD61-CB48-8B90-B584008C6431}"/>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5BDC53CF-2D71-244A-ADD1-A4C9DE4FE96E}"/>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036305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0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043B74-2D91-0347-95BD-F89F02E64395}"/>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373AFC56-AC17-2747-AD08-8720F70BBE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26263" y="3032125"/>
            <a:ext cx="25844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76D4B3B2-03C1-1945-A6C7-805BC47112AC}"/>
              </a:ext>
            </a:extLst>
          </p:cNvPr>
          <p:cNvSpPr/>
          <p:nvPr/>
        </p:nvSpPr>
        <p:spPr>
          <a:xfrm>
            <a:off x="6910388" y="4392613"/>
            <a:ext cx="782637" cy="1044575"/>
          </a:xfrm>
          <a:prstGeom prst="roundRect">
            <a:avLst>
              <a:gd name="adj" fmla="val 21061"/>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ounded Rectangle 5">
            <a:extLst>
              <a:ext uri="{FF2B5EF4-FFF2-40B4-BE49-F238E27FC236}">
                <a16:creationId xmlns:a16="http://schemas.microsoft.com/office/drawing/2014/main" id="{28E4D708-36E1-554A-96F5-01B030B3796D}"/>
              </a:ext>
            </a:extLst>
          </p:cNvPr>
          <p:cNvSpPr/>
          <p:nvPr/>
        </p:nvSpPr>
        <p:spPr>
          <a:xfrm>
            <a:off x="8845550" y="4392613"/>
            <a:ext cx="606425" cy="860425"/>
          </a:xfrm>
          <a:prstGeom prst="roundRect">
            <a:avLst>
              <a:gd name="adj" fmla="val 1894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56A77A06-DB54-8E44-9E17-ABAAF729C60C}"/>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97203F9C-75C0-A249-837D-5A0019D88CB7}"/>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ounded Rectangle 9">
            <a:extLst>
              <a:ext uri="{FF2B5EF4-FFF2-40B4-BE49-F238E27FC236}">
                <a16:creationId xmlns:a16="http://schemas.microsoft.com/office/drawing/2014/main" id="{93E6E74B-8A12-814D-AF2D-51E29B2AA3E6}"/>
              </a:ext>
            </a:extLst>
          </p:cNvPr>
          <p:cNvSpPr/>
          <p:nvPr/>
        </p:nvSpPr>
        <p:spPr>
          <a:xfrm>
            <a:off x="7610475" y="3994150"/>
            <a:ext cx="1216025" cy="1443038"/>
          </a:xfrm>
          <a:prstGeom prst="roundRect">
            <a:avLst>
              <a:gd name="adj" fmla="val 2433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D0D38908-61F1-3E4F-9555-22F06EF53A9E}"/>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2" name="Picture 13">
            <a:extLst>
              <a:ext uri="{FF2B5EF4-FFF2-40B4-BE49-F238E27FC236}">
                <a16:creationId xmlns:a16="http://schemas.microsoft.com/office/drawing/2014/main" id="{7C37A27E-377A-064F-BB22-DC12676B26E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926263" y="3032125"/>
            <a:ext cx="25844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a:extLst>
              <a:ext uri="{FF2B5EF4-FFF2-40B4-BE49-F238E27FC236}">
                <a16:creationId xmlns:a16="http://schemas.microsoft.com/office/drawing/2014/main" id="{71B9A48B-DDB2-2C47-85AE-D584D19BBA2B}"/>
              </a:ext>
            </a:extLst>
          </p:cNvPr>
          <p:cNvSpPr/>
          <p:nvPr userDrawn="1"/>
        </p:nvSpPr>
        <p:spPr>
          <a:xfrm>
            <a:off x="6910388" y="4392613"/>
            <a:ext cx="782637" cy="1044575"/>
          </a:xfrm>
          <a:prstGeom prst="roundRect">
            <a:avLst>
              <a:gd name="adj" fmla="val 21061"/>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ounded Rectangle 13">
            <a:extLst>
              <a:ext uri="{FF2B5EF4-FFF2-40B4-BE49-F238E27FC236}">
                <a16:creationId xmlns:a16="http://schemas.microsoft.com/office/drawing/2014/main" id="{CF716D13-B2DA-ED4D-82E9-C611557687BA}"/>
              </a:ext>
            </a:extLst>
          </p:cNvPr>
          <p:cNvSpPr/>
          <p:nvPr userDrawn="1"/>
        </p:nvSpPr>
        <p:spPr>
          <a:xfrm>
            <a:off x="8845550" y="4392613"/>
            <a:ext cx="606425" cy="860425"/>
          </a:xfrm>
          <a:prstGeom prst="roundRect">
            <a:avLst>
              <a:gd name="adj" fmla="val 1894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29C8A613-7099-784E-B60D-320E72B92D4F}"/>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id="{05676AB7-0402-6F49-AE4B-DF9D82412EB7}"/>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Rounded Rectangle 16">
            <a:extLst>
              <a:ext uri="{FF2B5EF4-FFF2-40B4-BE49-F238E27FC236}">
                <a16:creationId xmlns:a16="http://schemas.microsoft.com/office/drawing/2014/main" id="{93B7AE9A-DE4C-534A-9556-0074CED31ADA}"/>
              </a:ext>
            </a:extLst>
          </p:cNvPr>
          <p:cNvSpPr/>
          <p:nvPr userDrawn="1"/>
        </p:nvSpPr>
        <p:spPr>
          <a:xfrm>
            <a:off x="7610475" y="3994150"/>
            <a:ext cx="1216025" cy="1443038"/>
          </a:xfrm>
          <a:prstGeom prst="roundRect">
            <a:avLst>
              <a:gd name="adj" fmla="val 2433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788320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1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EB35E1-C65A-9344-B2EB-C0C6B72EFF2B}"/>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BA536117-5E01-6E4B-B090-6857B9206C3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9600" y="3105150"/>
            <a:ext cx="24558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75AD1EA5-C169-644D-B42F-7D4EE7327B2B}"/>
              </a:ext>
            </a:extLst>
          </p:cNvPr>
          <p:cNvSpPr/>
          <p:nvPr/>
        </p:nvSpPr>
        <p:spPr>
          <a:xfrm>
            <a:off x="6929438" y="4392613"/>
            <a:ext cx="644525" cy="1044575"/>
          </a:xfrm>
          <a:prstGeom prst="roundRect">
            <a:avLst>
              <a:gd name="adj" fmla="val 2106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ounded Rectangle 5">
            <a:extLst>
              <a:ext uri="{FF2B5EF4-FFF2-40B4-BE49-F238E27FC236}">
                <a16:creationId xmlns:a16="http://schemas.microsoft.com/office/drawing/2014/main" id="{B79D0155-0038-0844-90BF-1F1FAA0013FD}"/>
              </a:ext>
            </a:extLst>
          </p:cNvPr>
          <p:cNvSpPr/>
          <p:nvPr/>
        </p:nvSpPr>
        <p:spPr>
          <a:xfrm>
            <a:off x="8788400" y="4392613"/>
            <a:ext cx="574675" cy="860425"/>
          </a:xfrm>
          <a:prstGeom prst="roundRect">
            <a:avLst>
              <a:gd name="adj" fmla="val 2877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F30A7BF5-6842-3D45-8675-46CAFE503900}"/>
              </a:ext>
            </a:extLst>
          </p:cNvPr>
          <p:cNvSpPr/>
          <p:nvPr/>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5938F64F-ED73-5F41-BAA3-6CEF69D66416}"/>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B64BC836-84C6-994C-8C05-00E8676B8702}"/>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1" name="Picture 11">
            <a:extLst>
              <a:ext uri="{FF2B5EF4-FFF2-40B4-BE49-F238E27FC236}">
                <a16:creationId xmlns:a16="http://schemas.microsoft.com/office/drawing/2014/main" id="{DCCA490C-65BF-214F-8B63-47C14989B7C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959600" y="3105150"/>
            <a:ext cx="24558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extLst>
              <a:ext uri="{FF2B5EF4-FFF2-40B4-BE49-F238E27FC236}">
                <a16:creationId xmlns:a16="http://schemas.microsoft.com/office/drawing/2014/main" id="{5BADB019-5B54-904B-9742-0D5E8FCE1A5F}"/>
              </a:ext>
            </a:extLst>
          </p:cNvPr>
          <p:cNvSpPr/>
          <p:nvPr userDrawn="1"/>
        </p:nvSpPr>
        <p:spPr>
          <a:xfrm>
            <a:off x="6929438" y="4392613"/>
            <a:ext cx="644525" cy="1044575"/>
          </a:xfrm>
          <a:prstGeom prst="roundRect">
            <a:avLst>
              <a:gd name="adj" fmla="val 2106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ounded Rectangle 12">
            <a:extLst>
              <a:ext uri="{FF2B5EF4-FFF2-40B4-BE49-F238E27FC236}">
                <a16:creationId xmlns:a16="http://schemas.microsoft.com/office/drawing/2014/main" id="{7B1C846C-B87E-6949-A511-D5E252DB7389}"/>
              </a:ext>
            </a:extLst>
          </p:cNvPr>
          <p:cNvSpPr/>
          <p:nvPr userDrawn="1"/>
        </p:nvSpPr>
        <p:spPr>
          <a:xfrm>
            <a:off x="8788400" y="4392613"/>
            <a:ext cx="574675" cy="860425"/>
          </a:xfrm>
          <a:prstGeom prst="roundRect">
            <a:avLst>
              <a:gd name="adj" fmla="val 2877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id="{3468AF29-EAA8-4245-88C0-0CE0337B6261}"/>
              </a:ext>
            </a:extLst>
          </p:cNvPr>
          <p:cNvSpPr/>
          <p:nvPr userDrawn="1"/>
        </p:nvSpPr>
        <p:spPr>
          <a:xfrm>
            <a:off x="6202363" y="5143500"/>
            <a:ext cx="325278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EB58958D-E06A-154B-B831-6FE3C6048CB3}"/>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403013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1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D0650D-6AAC-AF4E-A151-B22BCDA24516}"/>
              </a:ext>
            </a:extLst>
          </p:cNvPr>
          <p:cNvSpPr/>
          <p:nvPr/>
        </p:nvSpPr>
        <p:spPr>
          <a:xfrm>
            <a:off x="0" y="7938"/>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A8CFD42D-CAFB-554F-B134-9BF4EC55CE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9600" y="3105150"/>
            <a:ext cx="24558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EC44FBE8-CF11-7648-A759-32E109EC0733}"/>
              </a:ext>
            </a:extLst>
          </p:cNvPr>
          <p:cNvSpPr/>
          <p:nvPr/>
        </p:nvSpPr>
        <p:spPr>
          <a:xfrm>
            <a:off x="6929438" y="4392613"/>
            <a:ext cx="644525" cy="1044575"/>
          </a:xfrm>
          <a:prstGeom prst="roundRect">
            <a:avLst>
              <a:gd name="adj" fmla="val 2106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ounded Rectangle 5">
            <a:extLst>
              <a:ext uri="{FF2B5EF4-FFF2-40B4-BE49-F238E27FC236}">
                <a16:creationId xmlns:a16="http://schemas.microsoft.com/office/drawing/2014/main" id="{DB1039B2-AF95-AB45-B14C-D21177AE87CB}"/>
              </a:ext>
            </a:extLst>
          </p:cNvPr>
          <p:cNvSpPr/>
          <p:nvPr/>
        </p:nvSpPr>
        <p:spPr>
          <a:xfrm>
            <a:off x="8788400" y="4392613"/>
            <a:ext cx="574675" cy="860425"/>
          </a:xfrm>
          <a:prstGeom prst="roundRect">
            <a:avLst>
              <a:gd name="adj" fmla="val 2877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0635A139-2A39-A343-8E3D-24F007A45397}"/>
              </a:ext>
            </a:extLst>
          </p:cNvPr>
          <p:cNvSpPr/>
          <p:nvPr/>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7A04E114-71A8-9D4D-92AF-F3551E229DA0}"/>
              </a:ext>
            </a:extLst>
          </p:cNvPr>
          <p:cNvSpPr/>
          <p:nvPr/>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9D4527F0-AF50-9D4A-8C1A-96FDCF1F9ABC}"/>
              </a:ext>
            </a:extLst>
          </p:cNvPr>
          <p:cNvSpPr/>
          <p:nvPr userDrawn="1"/>
        </p:nvSpPr>
        <p:spPr>
          <a:xfrm>
            <a:off x="0" y="7938"/>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1" name="Picture 11">
            <a:extLst>
              <a:ext uri="{FF2B5EF4-FFF2-40B4-BE49-F238E27FC236}">
                <a16:creationId xmlns:a16="http://schemas.microsoft.com/office/drawing/2014/main" id="{E28AD20C-A9F8-4542-96D1-A24ADFC0974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959600" y="3105150"/>
            <a:ext cx="24558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extLst>
              <a:ext uri="{FF2B5EF4-FFF2-40B4-BE49-F238E27FC236}">
                <a16:creationId xmlns:a16="http://schemas.microsoft.com/office/drawing/2014/main" id="{3096FAF3-EBCB-8949-87BD-CDE6785C5649}"/>
              </a:ext>
            </a:extLst>
          </p:cNvPr>
          <p:cNvSpPr/>
          <p:nvPr userDrawn="1"/>
        </p:nvSpPr>
        <p:spPr>
          <a:xfrm>
            <a:off x="6929438" y="4392613"/>
            <a:ext cx="644525" cy="1044575"/>
          </a:xfrm>
          <a:prstGeom prst="roundRect">
            <a:avLst>
              <a:gd name="adj" fmla="val 2106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ounded Rectangle 12">
            <a:extLst>
              <a:ext uri="{FF2B5EF4-FFF2-40B4-BE49-F238E27FC236}">
                <a16:creationId xmlns:a16="http://schemas.microsoft.com/office/drawing/2014/main" id="{43A4BE66-FEE9-9040-9C6F-7663D32CA029}"/>
              </a:ext>
            </a:extLst>
          </p:cNvPr>
          <p:cNvSpPr/>
          <p:nvPr userDrawn="1"/>
        </p:nvSpPr>
        <p:spPr>
          <a:xfrm>
            <a:off x="8788400" y="4392613"/>
            <a:ext cx="574675" cy="860425"/>
          </a:xfrm>
          <a:prstGeom prst="roundRect">
            <a:avLst>
              <a:gd name="adj" fmla="val 2877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id="{E9BA8465-F500-A94F-95F4-9FA8E6ACD9BF}"/>
              </a:ext>
            </a:extLst>
          </p:cNvPr>
          <p:cNvSpPr/>
          <p:nvPr userDrawn="1"/>
        </p:nvSpPr>
        <p:spPr>
          <a:xfrm>
            <a:off x="6281738" y="5143500"/>
            <a:ext cx="3173412"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32F0A7F7-E40F-F340-BB2A-40AA2C8FE45E}"/>
              </a:ext>
            </a:extLst>
          </p:cNvPr>
          <p:cNvSpPr/>
          <p:nvPr userDrawn="1"/>
        </p:nvSpPr>
        <p:spPr>
          <a:xfrm>
            <a:off x="9144000" y="1820863"/>
            <a:ext cx="65405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003253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Slide - OneOps">
    <p:bg>
      <p:bgPr>
        <a:solidFill>
          <a:srgbClr val="FBAB1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5EC729-F5BE-0247-A8AB-30B79201E93C}"/>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6" name="Picture 5">
            <a:extLst>
              <a:ext uri="{FF2B5EF4-FFF2-40B4-BE49-F238E27FC236}">
                <a16:creationId xmlns:a16="http://schemas.microsoft.com/office/drawing/2014/main" id="{E905D70F-9960-B041-A388-F445B857F6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2AF3F12-6B79-EB4A-9A03-AF18446C1F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4600" y="4652963"/>
            <a:ext cx="118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6BB7002-74A7-9D40-9D34-5CF2291907E9}"/>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9" name="Picture 8">
            <a:extLst>
              <a:ext uri="{FF2B5EF4-FFF2-40B4-BE49-F238E27FC236}">
                <a16:creationId xmlns:a16="http://schemas.microsoft.com/office/drawing/2014/main" id="{D09C2BE7-3134-A94E-A561-BC42E5E6CD9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DB78DCF-3928-B94C-9C3C-86F81E8592A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94600" y="4652963"/>
            <a:ext cx="118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067731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Quote Slide - OneOps">
    <p:bg>
      <p:bgPr>
        <a:solidFill>
          <a:srgbClr val="FBAB1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4AD42D-14D0-7046-B14E-6058FB368C7D}"/>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6" name="Picture 5">
            <a:extLst>
              <a:ext uri="{FF2B5EF4-FFF2-40B4-BE49-F238E27FC236}">
                <a16:creationId xmlns:a16="http://schemas.microsoft.com/office/drawing/2014/main" id="{B50E1CBC-B67B-BF44-A596-8BCEE650053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7517607" y="138906"/>
            <a:ext cx="1765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A9716F1-FA1E-F347-9B95-1AFD73DC3B2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4600" y="4652963"/>
            <a:ext cx="118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F560200-CF0D-7040-89D4-520CC708569B}"/>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9" name="Picture 8">
            <a:extLst>
              <a:ext uri="{FF2B5EF4-FFF2-40B4-BE49-F238E27FC236}">
                <a16:creationId xmlns:a16="http://schemas.microsoft.com/office/drawing/2014/main" id="{BB823AF8-9D52-1F49-910C-3430C87F65C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6200000">
            <a:off x="7517607" y="138906"/>
            <a:ext cx="1765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81AECAB-5440-A347-9FDD-C24A7FFA4E4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94600" y="4652963"/>
            <a:ext cx="118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8330533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Quote Slide">
    <p:bg>
      <p:bgPr>
        <a:solidFill>
          <a:srgbClr val="FBAB1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630ECC-7B5F-0C45-BD64-F673DF909409}"/>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6" name="Picture 5">
            <a:extLst>
              <a:ext uri="{FF2B5EF4-FFF2-40B4-BE49-F238E27FC236}">
                <a16:creationId xmlns:a16="http://schemas.microsoft.com/office/drawing/2014/main" id="{7C9A8D2E-9908-CC44-A0D8-CD9F11D1CF3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79E6720-68B7-294D-9160-E33D248D5D97}"/>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8" name="Picture 7">
            <a:extLst>
              <a:ext uri="{FF2B5EF4-FFF2-40B4-BE49-F238E27FC236}">
                <a16:creationId xmlns:a16="http://schemas.microsoft.com/office/drawing/2014/main" id="{4EEE8BD6-C687-284A-BD57-3EC214523E5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402261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_Quote Slide">
    <p:bg>
      <p:bgPr>
        <a:solidFill>
          <a:srgbClr val="FBAB1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E14D2-4376-6E4E-A0DB-3591204B0418}"/>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6" name="Picture 5">
            <a:extLst>
              <a:ext uri="{FF2B5EF4-FFF2-40B4-BE49-F238E27FC236}">
                <a16:creationId xmlns:a16="http://schemas.microsoft.com/office/drawing/2014/main" id="{0AE01140-5CF8-C74A-BB81-6B32C1C3296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7517607" y="138906"/>
            <a:ext cx="1765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C82E4E5-50D5-D645-8DE8-A75EADFD9D78}"/>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solidFill>
            </a:endParaRPr>
          </a:p>
        </p:txBody>
      </p:sp>
      <p:pic>
        <p:nvPicPr>
          <p:cNvPr id="8" name="Picture 7">
            <a:extLst>
              <a:ext uri="{FF2B5EF4-FFF2-40B4-BE49-F238E27FC236}">
                <a16:creationId xmlns:a16="http://schemas.microsoft.com/office/drawing/2014/main" id="{B8B733BE-C78F-F148-87F4-6076B09817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6200000">
            <a:off x="7517607" y="138906"/>
            <a:ext cx="1765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9398812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Edit Master text styles</a:t>
            </a:r>
          </a:p>
        </p:txBody>
      </p:sp>
    </p:spTree>
    <p:extLst>
      <p:ext uri="{BB962C8B-B14F-4D97-AF65-F5344CB8AC3E}">
        <p14:creationId xmlns:p14="http://schemas.microsoft.com/office/powerpoint/2010/main" val="3917047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271144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
        <p:nvSpPr>
          <p:cNvPr id="7" name="Rectangle 7"/>
          <p:cNvSpPr>
            <a:spLocks noChangeArrowheads="1"/>
          </p:cNvSpPr>
          <p:nvPr userDrawn="1"/>
        </p:nvSpPr>
        <p:spPr bwMode="ltGray">
          <a:xfrm>
            <a:off x="8515707" y="4742907"/>
            <a:ext cx="223441" cy="154518"/>
          </a:xfrm>
          <a:prstGeom prst="rect">
            <a:avLst/>
          </a:prstGeom>
          <a:noFill/>
          <a:ln w="9525" algn="ctr">
            <a:noFill/>
            <a:miter lim="800000"/>
            <a:headEnd/>
            <a:tailEnd/>
          </a:ln>
          <a:effectLst/>
        </p:spPr>
        <p:txBody>
          <a:bodyPr wrap="none" lIns="61586" tIns="30792" rIns="61586" bIns="30792" anchor="b">
            <a:spAutoFit/>
          </a:bodyPr>
          <a:lstStyle/>
          <a:p>
            <a:pPr algn="l" defTabSz="610744" rtl="0" fontAlgn="auto">
              <a:spcBef>
                <a:spcPts val="0"/>
              </a:spcBef>
              <a:spcAft>
                <a:spcPts val="0"/>
              </a:spcAft>
              <a:defRPr/>
            </a:pPr>
            <a:fld id="{6A1E46DC-7EF6-4EA2-B285-14272867D133}" type="slidenum">
              <a:rPr lang="en-US" sz="600" kern="1200" spc="20" baseline="0">
                <a:solidFill>
                  <a:schemeClr val="bg2"/>
                </a:solidFill>
                <a:latin typeface="+mn-lt"/>
                <a:ea typeface="+mn-ea"/>
                <a:cs typeface="CiscoSans Thin"/>
              </a:rPr>
              <a:pPr algn="l" defTabSz="610744" rtl="0" fontAlgn="auto">
                <a:spcBef>
                  <a:spcPts val="0"/>
                </a:spcBef>
                <a:spcAft>
                  <a:spcPts val="0"/>
                </a:spcAft>
                <a:defRPr/>
              </a:pPr>
              <a:t>‹#›</a:t>
            </a:fld>
            <a:endParaRPr lang="en-US" sz="600" kern="1200" spc="20" baseline="0" dirty="0">
              <a:solidFill>
                <a:schemeClr val="bg2"/>
              </a:solidFill>
              <a:latin typeface="+mn-lt"/>
              <a:ea typeface="+mn-ea"/>
              <a:cs typeface="CiscoSans Thin"/>
            </a:endParaRPr>
          </a:p>
        </p:txBody>
      </p:sp>
    </p:spTree>
    <p:extLst>
      <p:ext uri="{BB962C8B-B14F-4D97-AF65-F5344CB8AC3E}">
        <p14:creationId xmlns:p14="http://schemas.microsoft.com/office/powerpoint/2010/main" val="1714079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145E2-9F70-C94A-82C0-68054FD285F4}"/>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endParaRPr>
          </a:p>
        </p:txBody>
      </p:sp>
      <p:sp>
        <p:nvSpPr>
          <p:cNvPr id="7" name="Rectangle 4">
            <a:extLst>
              <a:ext uri="{FF2B5EF4-FFF2-40B4-BE49-F238E27FC236}">
                <a16:creationId xmlns:a16="http://schemas.microsoft.com/office/drawing/2014/main" id="{F8516870-FD5D-7942-A8D9-974A42451877}"/>
              </a:ext>
            </a:extLst>
          </p:cNvPr>
          <p:cNvSpPr>
            <a:spLocks noChangeArrowheads="1"/>
          </p:cNvSpPr>
          <p:nvPr/>
        </p:nvSpPr>
        <p:spPr bwMode="ltGray">
          <a:xfrm>
            <a:off x="477838" y="4741863"/>
            <a:ext cx="356870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8" name="Rectangle 7">
            <a:extLst>
              <a:ext uri="{FF2B5EF4-FFF2-40B4-BE49-F238E27FC236}">
                <a16:creationId xmlns:a16="http://schemas.microsoft.com/office/drawing/2014/main" id="{A6BCE309-9F73-A74E-AAAB-7E1CA3D5A5F0}"/>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endParaRPr>
          </a:p>
        </p:txBody>
      </p:sp>
      <p:sp>
        <p:nvSpPr>
          <p:cNvPr id="4" name="Text Placeholder 3"/>
          <p:cNvSpPr>
            <a:spLocks noGrp="1"/>
          </p:cNvSpPr>
          <p:nvPr>
            <p:ph type="body" sz="quarter" idx="10"/>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sz="3200">
                <a:solidFill>
                  <a:schemeClr val="bg1">
                    <a:lumMod val="75000"/>
                  </a:schemeClr>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3810863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B5A0FE-E29A-7444-B93D-ED4622AAB07E}"/>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latin typeface="+mj-lt"/>
            </a:endParaRPr>
          </a:p>
        </p:txBody>
      </p:sp>
      <p:sp>
        <p:nvSpPr>
          <p:cNvPr id="5" name="Rectangle 4">
            <a:extLst>
              <a:ext uri="{FF2B5EF4-FFF2-40B4-BE49-F238E27FC236}">
                <a16:creationId xmlns:a16="http://schemas.microsoft.com/office/drawing/2014/main" id="{B1F76DFC-8EF9-6540-B78F-877200DB58BD}"/>
              </a:ext>
            </a:extLst>
          </p:cNvPr>
          <p:cNvSpPr>
            <a:spLocks noChangeArrowheads="1"/>
          </p:cNvSpPr>
          <p:nvPr/>
        </p:nvSpPr>
        <p:spPr bwMode="ltGray">
          <a:xfrm>
            <a:off x="477838" y="4741863"/>
            <a:ext cx="346710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7" name="Rectangle 6">
            <a:extLst>
              <a:ext uri="{FF2B5EF4-FFF2-40B4-BE49-F238E27FC236}">
                <a16:creationId xmlns:a16="http://schemas.microsoft.com/office/drawing/2014/main" id="{6CD1DCFA-F1BF-1044-9495-2EAD0B04F044}"/>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8153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6FAD42-003A-0E47-B896-58A36F7B5342}"/>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latin typeface="+mj-lt"/>
            </a:endParaRPr>
          </a:p>
        </p:txBody>
      </p:sp>
      <p:sp>
        <p:nvSpPr>
          <p:cNvPr id="8" name="Rectangle 4">
            <a:extLst>
              <a:ext uri="{FF2B5EF4-FFF2-40B4-BE49-F238E27FC236}">
                <a16:creationId xmlns:a16="http://schemas.microsoft.com/office/drawing/2014/main" id="{53E740E7-5FEB-0C42-A4A0-9DD1514D4643}"/>
              </a:ext>
            </a:extLst>
          </p:cNvPr>
          <p:cNvSpPr>
            <a:spLocks noChangeArrowheads="1"/>
          </p:cNvSpPr>
          <p:nvPr/>
        </p:nvSpPr>
        <p:spPr bwMode="ltGray">
          <a:xfrm>
            <a:off x="477838" y="4741863"/>
            <a:ext cx="335915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9" name="Rectangle 8">
            <a:extLst>
              <a:ext uri="{FF2B5EF4-FFF2-40B4-BE49-F238E27FC236}">
                <a16:creationId xmlns:a16="http://schemas.microsoft.com/office/drawing/2014/main" id="{D16B5D76-20A3-0B4A-8FA4-DE86818A1F47}"/>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t"/>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38825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DCBC4E-78E0-EB48-8829-726687FEFFC9}"/>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6" name="Rectangle 4">
            <a:extLst>
              <a:ext uri="{FF2B5EF4-FFF2-40B4-BE49-F238E27FC236}">
                <a16:creationId xmlns:a16="http://schemas.microsoft.com/office/drawing/2014/main" id="{ADB6467B-18BB-B64D-AB91-1F47D9EA0459}"/>
              </a:ext>
            </a:extLst>
          </p:cNvPr>
          <p:cNvSpPr>
            <a:spLocks noChangeArrowheads="1"/>
          </p:cNvSpPr>
          <p:nvPr/>
        </p:nvSpPr>
        <p:spPr bwMode="ltGray">
          <a:xfrm>
            <a:off x="477838" y="4741863"/>
            <a:ext cx="2862262"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8" name="Rectangle 7">
            <a:extLst>
              <a:ext uri="{FF2B5EF4-FFF2-40B4-BE49-F238E27FC236}">
                <a16:creationId xmlns:a16="http://schemas.microsoft.com/office/drawing/2014/main" id="{4FF3D3B5-BAF1-9E48-94C1-461DC1571217}"/>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pPr lvl="0"/>
            <a:r>
              <a:rPr lang="en-US" noProof="0"/>
              <a:t>Click icon to add picture</a:t>
            </a:r>
            <a:endParaRPr lang="en-US" noProof="0"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Edit Master text styles</a:t>
            </a:r>
          </a:p>
        </p:txBody>
      </p:sp>
    </p:spTree>
    <p:extLst>
      <p:ext uri="{BB962C8B-B14F-4D97-AF65-F5344CB8AC3E}">
        <p14:creationId xmlns:p14="http://schemas.microsoft.com/office/powerpoint/2010/main" val="33719258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0BD5D-C540-1248-9640-8A0C9A9338CA}"/>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tx2"/>
              </a:solidFill>
            </a:endParaRPr>
          </a:p>
        </p:txBody>
      </p:sp>
      <p:sp>
        <p:nvSpPr>
          <p:cNvPr id="5" name="Rectangle 4">
            <a:extLst>
              <a:ext uri="{FF2B5EF4-FFF2-40B4-BE49-F238E27FC236}">
                <a16:creationId xmlns:a16="http://schemas.microsoft.com/office/drawing/2014/main" id="{7E190164-612F-8143-AC1A-CE2B8654E85D}"/>
              </a:ext>
            </a:extLst>
          </p:cNvPr>
          <p:cNvSpPr>
            <a:spLocks noChangeArrowheads="1"/>
          </p:cNvSpPr>
          <p:nvPr/>
        </p:nvSpPr>
        <p:spPr bwMode="ltGray">
          <a:xfrm>
            <a:off x="477838" y="4741863"/>
            <a:ext cx="326390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6" name="Rectangle 5">
            <a:extLst>
              <a:ext uri="{FF2B5EF4-FFF2-40B4-BE49-F238E27FC236}">
                <a16:creationId xmlns:a16="http://schemas.microsoft.com/office/drawing/2014/main" id="{FFFE48C5-9664-1E44-B622-2E841C720962}"/>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523623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C3A382-78A2-5945-8D5E-9BED2360900B}"/>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endParaRPr>
          </a:p>
        </p:txBody>
      </p:sp>
      <p:sp>
        <p:nvSpPr>
          <p:cNvPr id="5" name="Rectangle 4">
            <a:extLst>
              <a:ext uri="{FF2B5EF4-FFF2-40B4-BE49-F238E27FC236}">
                <a16:creationId xmlns:a16="http://schemas.microsoft.com/office/drawing/2014/main" id="{340C9BAA-9B41-164B-B2A9-0967A7807F3D}"/>
              </a:ext>
            </a:extLst>
          </p:cNvPr>
          <p:cNvSpPr>
            <a:spLocks noChangeArrowheads="1"/>
          </p:cNvSpPr>
          <p:nvPr/>
        </p:nvSpPr>
        <p:spPr bwMode="ltGray">
          <a:xfrm>
            <a:off x="477838" y="4741863"/>
            <a:ext cx="2946400"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6" name="Rectangle 5">
            <a:extLst>
              <a:ext uri="{FF2B5EF4-FFF2-40B4-BE49-F238E27FC236}">
                <a16:creationId xmlns:a16="http://schemas.microsoft.com/office/drawing/2014/main" id="{9B13C011-009D-C04A-BD53-0411552766F5}"/>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Tree>
    <p:extLst>
      <p:ext uri="{BB962C8B-B14F-4D97-AF65-F5344CB8AC3E}">
        <p14:creationId xmlns:p14="http://schemas.microsoft.com/office/powerpoint/2010/main" val="37319286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BAE2A-2666-D842-BA71-1A92EDD24DAF}"/>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5" name="Rectangle 4">
            <a:extLst>
              <a:ext uri="{FF2B5EF4-FFF2-40B4-BE49-F238E27FC236}">
                <a16:creationId xmlns:a16="http://schemas.microsoft.com/office/drawing/2014/main" id="{7E5608C0-F1D3-F34B-B13C-A490B88F6E4B}"/>
              </a:ext>
            </a:extLst>
          </p:cNvPr>
          <p:cNvSpPr>
            <a:spLocks noChangeArrowheads="1"/>
          </p:cNvSpPr>
          <p:nvPr/>
        </p:nvSpPr>
        <p:spPr bwMode="ltGray">
          <a:xfrm>
            <a:off x="477838" y="4741863"/>
            <a:ext cx="3298825"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6" name="Rectangle 5">
            <a:extLst>
              <a:ext uri="{FF2B5EF4-FFF2-40B4-BE49-F238E27FC236}">
                <a16:creationId xmlns:a16="http://schemas.microsoft.com/office/drawing/2014/main" id="{07AD52E9-02B0-7A46-93C9-B1552A8529D4}"/>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8414164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DD1C52-63C7-4F42-9DAA-20F7B88D38B8}"/>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5" name="Rectangle 4">
            <a:extLst>
              <a:ext uri="{FF2B5EF4-FFF2-40B4-BE49-F238E27FC236}">
                <a16:creationId xmlns:a16="http://schemas.microsoft.com/office/drawing/2014/main" id="{A06E6A83-DBF4-4F40-85B1-AFAEC84359F9}"/>
              </a:ext>
            </a:extLst>
          </p:cNvPr>
          <p:cNvSpPr>
            <a:spLocks noChangeArrowheads="1"/>
          </p:cNvSpPr>
          <p:nvPr/>
        </p:nvSpPr>
        <p:spPr bwMode="ltGray">
          <a:xfrm>
            <a:off x="477838" y="4741863"/>
            <a:ext cx="3179762"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7" name="Rectangle 6">
            <a:extLst>
              <a:ext uri="{FF2B5EF4-FFF2-40B4-BE49-F238E27FC236}">
                <a16:creationId xmlns:a16="http://schemas.microsoft.com/office/drawing/2014/main" id="{C344436A-32B7-3D49-A16F-7254D78F578F}"/>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pPr lvl="0"/>
            <a:r>
              <a:rPr lang="en-US" noProof="0"/>
              <a:t>Click icon to add chart</a:t>
            </a:r>
          </a:p>
        </p:txBody>
      </p:sp>
    </p:spTree>
    <p:extLst>
      <p:ext uri="{BB962C8B-B14F-4D97-AF65-F5344CB8AC3E}">
        <p14:creationId xmlns:p14="http://schemas.microsoft.com/office/powerpoint/2010/main" val="3296643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136B36-305F-C44D-AE1A-3A8CABABF420}"/>
              </a:ext>
            </a:extLst>
          </p:cNvPr>
          <p:cNvSpPr/>
          <p:nvPr/>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5" name="Rectangle 4">
            <a:extLst>
              <a:ext uri="{FF2B5EF4-FFF2-40B4-BE49-F238E27FC236}">
                <a16:creationId xmlns:a16="http://schemas.microsoft.com/office/drawing/2014/main" id="{9D7947C8-66E9-5347-9433-D89F2DF3F887}"/>
              </a:ext>
            </a:extLst>
          </p:cNvPr>
          <p:cNvSpPr>
            <a:spLocks noChangeArrowheads="1"/>
          </p:cNvSpPr>
          <p:nvPr/>
        </p:nvSpPr>
        <p:spPr bwMode="ltGray">
          <a:xfrm>
            <a:off x="477838" y="4741863"/>
            <a:ext cx="3406775"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accent1">
                    <a:lumMod val="75000"/>
                  </a:schemeClr>
                </a:solidFill>
                <a:latin typeface="+mn-lt"/>
                <a:ea typeface="+mn-ea"/>
                <a:cs typeface="CiscoSans Thin"/>
              </a:rPr>
              <a:t>© 2019  Cisco and/or its affiliates. All rights reserved.   Cisco Confidential</a:t>
            </a:r>
          </a:p>
        </p:txBody>
      </p:sp>
      <p:sp>
        <p:nvSpPr>
          <p:cNvPr id="6" name="Rectangle 5">
            <a:extLst>
              <a:ext uri="{FF2B5EF4-FFF2-40B4-BE49-F238E27FC236}">
                <a16:creationId xmlns:a16="http://schemas.microsoft.com/office/drawing/2014/main" id="{639FD102-78B0-9D45-963A-C6817DB3469C}"/>
              </a:ext>
            </a:extLst>
          </p:cNvPr>
          <p:cNvSpPr/>
          <p:nvPr userDrawn="1"/>
        </p:nvSpPr>
        <p:spPr>
          <a:xfrm>
            <a:off x="0" y="0"/>
            <a:ext cx="4579938"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pPr lvl="0"/>
            <a:r>
              <a:rPr lang="en-US" noProof="0"/>
              <a:t>Click icon to add table</a:t>
            </a:r>
          </a:p>
        </p:txBody>
      </p:sp>
    </p:spTree>
    <p:extLst>
      <p:ext uri="{BB962C8B-B14F-4D97-AF65-F5344CB8AC3E}">
        <p14:creationId xmlns:p14="http://schemas.microsoft.com/office/powerpoint/2010/main" val="15006545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00507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D8BF5-B2E5-E74F-A65E-81D9200EAA3F}"/>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3" name="Group 5">
            <a:extLst>
              <a:ext uri="{FF2B5EF4-FFF2-40B4-BE49-F238E27FC236}">
                <a16:creationId xmlns:a16="http://schemas.microsoft.com/office/drawing/2014/main" id="{69A7DA7D-F117-5F47-AF9E-58D88D895970}"/>
              </a:ext>
            </a:extLst>
          </p:cNvPr>
          <p:cNvGrpSpPr>
            <a:grpSpLocks/>
          </p:cNvGrpSpPr>
          <p:nvPr/>
        </p:nvGrpSpPr>
        <p:grpSpPr bwMode="auto">
          <a:xfrm>
            <a:off x="2073275" y="2047875"/>
            <a:ext cx="4997450" cy="1047750"/>
            <a:chOff x="2048943" y="1900476"/>
            <a:chExt cx="4996517" cy="1048160"/>
          </a:xfrm>
        </p:grpSpPr>
        <p:sp>
          <p:nvSpPr>
            <p:cNvPr id="4" name="Freeform 3">
              <a:extLst>
                <a:ext uri="{FF2B5EF4-FFF2-40B4-BE49-F238E27FC236}">
                  <a16:creationId xmlns:a16="http://schemas.microsoft.com/office/drawing/2014/main" id="{9D670355-EFCB-E84F-A9D0-72911AFDA72F}"/>
                </a:ext>
              </a:extLst>
            </p:cNvPr>
            <p:cNvSpPr>
              <a:spLocks noChangeAspect="1" noEditPoints="1"/>
            </p:cNvSpPr>
            <p:nvPr/>
          </p:nvSpPr>
          <p:spPr bwMode="auto">
            <a:xfrm>
              <a:off x="2048943" y="1900476"/>
              <a:ext cx="1617361" cy="859174"/>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a:lstStyle/>
            <a:p>
              <a:pPr eaLnBrk="1" hangingPunct="1">
                <a:defRPr/>
              </a:pPr>
              <a:endParaRPr lang="en-US">
                <a:solidFill>
                  <a:schemeClr val="bg1"/>
                </a:solidFill>
                <a:latin typeface="Arial" charset="0"/>
                <a:ea typeface="ＭＳ Ｐゴシック" charset="0"/>
                <a:cs typeface="ＭＳ Ｐゴシック" charset="0"/>
              </a:endParaRPr>
            </a:p>
          </p:txBody>
        </p:sp>
        <p:pic>
          <p:nvPicPr>
            <p:cNvPr id="5" name="Picture 7">
              <a:extLst>
                <a:ext uri="{FF2B5EF4-FFF2-40B4-BE49-F238E27FC236}">
                  <a16:creationId xmlns:a16="http://schemas.microsoft.com/office/drawing/2014/main" id="{96BF7317-F381-404A-A747-9A1CEEAEF40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6512" y="2117034"/>
              <a:ext cx="3078948" cy="83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a:extLst>
              <a:ext uri="{FF2B5EF4-FFF2-40B4-BE49-F238E27FC236}">
                <a16:creationId xmlns:a16="http://schemas.microsoft.com/office/drawing/2014/main" id="{6F77E0F4-E41C-E646-AC49-006B19D79DE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6BF6B12-E4A6-5A45-AB5D-B116A4EA9CFA}"/>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1" name="Picture 14">
            <a:extLst>
              <a:ext uri="{FF2B5EF4-FFF2-40B4-BE49-F238E27FC236}">
                <a16:creationId xmlns:a16="http://schemas.microsoft.com/office/drawing/2014/main" id="{87069E33-BAB6-FF4A-BE39-F6716F9E9E1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7511257" y="132556"/>
            <a:ext cx="17653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02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_Title only">
    <p:bg>
      <p:bgPr>
        <a:solidFill>
          <a:schemeClr val="bg2"/>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896724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5979C81F-8E68-0847-8485-2860366DFE7C}"/>
              </a:ext>
            </a:extLst>
          </p:cNvPr>
          <p:cNvSpPr>
            <a:spLocks noChangeAspect="1" noEditPoints="1"/>
          </p:cNvSpPr>
          <p:nvPr/>
        </p:nvSpPr>
        <p:spPr bwMode="auto">
          <a:xfrm>
            <a:off x="469900" y="390525"/>
            <a:ext cx="795338" cy="42386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a:lstStyle/>
          <a:p>
            <a:pPr eaLnBrk="1" hangingPunct="1">
              <a:defRPr/>
            </a:pPr>
            <a:endParaRPr lang="en-US">
              <a:solidFill>
                <a:schemeClr val="bg1">
                  <a:lumMod val="75000"/>
                </a:schemeClr>
              </a:solidFill>
              <a:latin typeface="Arial" charset="0"/>
              <a:ea typeface="ＭＳ Ｐゴシック" charset="0"/>
              <a:cs typeface="ＭＳ Ｐゴシック" charset="0"/>
            </a:endParaRPr>
          </a:p>
        </p:txBody>
      </p:sp>
      <p:pic>
        <p:nvPicPr>
          <p:cNvPr id="9" name="Picture 5">
            <a:extLst>
              <a:ext uri="{FF2B5EF4-FFF2-40B4-BE49-F238E27FC236}">
                <a16:creationId xmlns:a16="http://schemas.microsoft.com/office/drawing/2014/main" id="{4048F11E-B973-A44B-91D6-FBF450C0E09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BFB7C4DD-8119-8A4F-87B7-6BB889735D7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726237" y="196851"/>
            <a:ext cx="26146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6">
            <a:extLst>
              <a:ext uri="{FF2B5EF4-FFF2-40B4-BE49-F238E27FC236}">
                <a16:creationId xmlns:a16="http://schemas.microsoft.com/office/drawing/2014/main" id="{38B3E1DF-63D4-0846-9037-DEAE472774C7}"/>
              </a:ext>
            </a:extLst>
          </p:cNvPr>
          <p:cNvSpPr>
            <a:spLocks noChangeAspect="1" noEditPoints="1"/>
          </p:cNvSpPr>
          <p:nvPr userDrawn="1"/>
        </p:nvSpPr>
        <p:spPr bwMode="auto">
          <a:xfrm>
            <a:off x="469900" y="390525"/>
            <a:ext cx="795338" cy="42386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a:lstStyle/>
          <a:p>
            <a:pPr eaLnBrk="1" hangingPunct="1">
              <a:defRPr/>
            </a:pPr>
            <a:endParaRPr lang="en-US">
              <a:solidFill>
                <a:schemeClr val="bg1">
                  <a:lumMod val="75000"/>
                </a:schemeClr>
              </a:solidFill>
              <a:latin typeface="Arial" charset="0"/>
              <a:ea typeface="ＭＳ Ｐゴシック" charset="0"/>
              <a:cs typeface="ＭＳ Ｐゴシック" charset="0"/>
            </a:endParaRPr>
          </a:p>
        </p:txBody>
      </p:sp>
      <p:pic>
        <p:nvPicPr>
          <p:cNvPr id="12" name="Picture 8">
            <a:extLst>
              <a:ext uri="{FF2B5EF4-FFF2-40B4-BE49-F238E27FC236}">
                <a16:creationId xmlns:a16="http://schemas.microsoft.com/office/drawing/2014/main" id="{5BEFCE4F-DA8B-5D47-A7EB-323334B494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AE3E8100-65CF-5442-9C1E-AD3A0AFFA7E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6726237" y="196851"/>
            <a:ext cx="26146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hasCustomPrompt="1"/>
          </p:nvPr>
        </p:nvSpPr>
        <p:spPr>
          <a:xfrm>
            <a:off x="469496" y="3856736"/>
            <a:ext cx="5001829"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text styles</a:t>
            </a:r>
          </a:p>
        </p:txBody>
      </p:sp>
      <p:sp>
        <p:nvSpPr>
          <p:cNvPr id="17" name="Text Placeholder 38"/>
          <p:cNvSpPr>
            <a:spLocks noGrp="1"/>
          </p:cNvSpPr>
          <p:nvPr>
            <p:ph type="body" sz="quarter" idx="11"/>
          </p:nvPr>
        </p:nvSpPr>
        <p:spPr>
          <a:xfrm>
            <a:off x="469496" y="4072669"/>
            <a:ext cx="5001829" cy="288131"/>
          </a:xfrm>
          <a:prstGeom prst="rect">
            <a:avLst/>
          </a:prstGeom>
        </p:spPr>
        <p:txBody>
          <a:bodyPr lIns="91420" tIns="45710" rIns="91420" bIns="45710"/>
          <a:lstStyle>
            <a:lvl1pPr marL="0" indent="0" algn="l">
              <a:buFontTx/>
              <a:buNone/>
              <a:defRPr lang="en-US" sz="1600" b="0" i="0" kern="1200" baseline="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8" name="Text Placeholder 40"/>
          <p:cNvSpPr>
            <a:spLocks noGrp="1"/>
          </p:cNvSpPr>
          <p:nvPr>
            <p:ph type="body" sz="quarter" idx="12"/>
          </p:nvPr>
        </p:nvSpPr>
        <p:spPr>
          <a:xfrm>
            <a:off x="469496" y="4348762"/>
            <a:ext cx="5001829" cy="288131"/>
          </a:xfrm>
          <a:prstGeom prst="rect">
            <a:avLst/>
          </a:prstGeom>
        </p:spPr>
        <p:txBody>
          <a:bodyPr lIns="91420" tIns="45710" rIns="91420" bIns="45710"/>
          <a:lstStyle>
            <a:lvl1pPr marL="0" indent="0" algn="l">
              <a:buFontTx/>
              <a:buNone/>
              <a:defRPr lang="en-US" sz="1400" b="0" i="0" kern="1200" baseline="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subtitle style</a:t>
            </a:r>
          </a:p>
        </p:txBody>
      </p:sp>
      <p:sp>
        <p:nvSpPr>
          <p:cNvPr id="20" name="Title 1"/>
          <p:cNvSpPr>
            <a:spLocks noGrp="1"/>
          </p:cNvSpPr>
          <p:nvPr>
            <p:ph type="ctrTitle"/>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68F5CDB-DC79-2F44-ABB0-4B987EC754F1}"/>
              </a:ext>
            </a:extLst>
          </p:cNvPr>
          <p:cNvSpPr>
            <a:spLocks noGrp="1"/>
          </p:cNvSpPr>
          <p:nvPr>
            <p:ph type="body" sz="quarter" idx="14"/>
          </p:nvPr>
        </p:nvSpPr>
        <p:spPr>
          <a:xfrm>
            <a:off x="5397161" y="4648234"/>
            <a:ext cx="3245131" cy="331998"/>
          </a:xfrm>
          <a:prstGeom prst="rect">
            <a:avLst/>
          </a:prstGeom>
        </p:spPr>
        <p:txBody>
          <a:bodyPr/>
          <a:lstStyle>
            <a:lvl1pPr marL="0" indent="0">
              <a:buNone/>
              <a:defRPr sz="1200" spc="-20" baseline="0"/>
            </a:lvl1pPr>
            <a:lvl2pPr marL="142875" indent="0">
              <a:buNone/>
              <a:defRPr/>
            </a:lvl2pPr>
            <a:lvl3pPr marL="261937" indent="0">
              <a:buNone/>
              <a:defRPr/>
            </a:lvl3pPr>
            <a:lvl4pPr marL="333375" indent="0">
              <a:buNone/>
              <a:defRPr/>
            </a:lvl4pPr>
            <a:lvl5pPr marL="404812" indent="0">
              <a:buNone/>
              <a:defRPr/>
            </a:lvl5pPr>
          </a:lstStyle>
          <a:p>
            <a:pPr lvl="0"/>
            <a:r>
              <a:rPr lang="en-US"/>
              <a:t>Edit Master text styles</a:t>
            </a:r>
          </a:p>
        </p:txBody>
      </p:sp>
    </p:spTree>
    <p:extLst>
      <p:ext uri="{BB962C8B-B14F-4D97-AF65-F5344CB8AC3E}">
        <p14:creationId xmlns:p14="http://schemas.microsoft.com/office/powerpoint/2010/main" val="1857482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rgbClr val="003C56"/>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06EBB616-8D96-9F43-92A6-1185FE1259C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3712"/>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6">
            <a:extLst>
              <a:ext uri="{FF2B5EF4-FFF2-40B4-BE49-F238E27FC236}">
                <a16:creationId xmlns:a16="http://schemas.microsoft.com/office/drawing/2014/main" id="{DF9D9986-0BD2-254B-B921-4C1BFE6F4E34}"/>
              </a:ext>
            </a:extLst>
          </p:cNvPr>
          <p:cNvSpPr>
            <a:spLocks noChangeAspect="1" noEditPoints="1"/>
          </p:cNvSpPr>
          <p:nvPr/>
        </p:nvSpPr>
        <p:spPr bwMode="auto">
          <a:xfrm>
            <a:off x="469900" y="390525"/>
            <a:ext cx="795338" cy="423863"/>
          </a:xfrm>
          <a:custGeom>
            <a:avLst/>
            <a:gdLst>
              <a:gd name="T0" fmla="*/ 614831 w 3456"/>
              <a:gd name="T1" fmla="*/ 350498 h 1834"/>
              <a:gd name="T2" fmla="*/ 657646 w 3456"/>
              <a:gd name="T3" fmla="*/ 386446 h 1834"/>
              <a:gd name="T4" fmla="*/ 684808 w 3456"/>
              <a:gd name="T5" fmla="*/ 337593 h 1834"/>
              <a:gd name="T6" fmla="*/ 259882 w 3456"/>
              <a:gd name="T7" fmla="*/ 420090 h 1834"/>
              <a:gd name="T8" fmla="*/ 709438 w 3456"/>
              <a:gd name="T9" fmla="*/ 306484 h 1834"/>
              <a:gd name="T10" fmla="*/ 709438 w 3456"/>
              <a:gd name="T11" fmla="*/ 394511 h 1834"/>
              <a:gd name="T12" fmla="*/ 621506 w 3456"/>
              <a:gd name="T13" fmla="*/ 416864 h 1834"/>
              <a:gd name="T14" fmla="*/ 578461 w 3456"/>
              <a:gd name="T15" fmla="*/ 340819 h 1834"/>
              <a:gd name="T16" fmla="*/ 640612 w 3456"/>
              <a:gd name="T17" fmla="*/ 279062 h 1834"/>
              <a:gd name="T18" fmla="*/ 541171 w 3456"/>
              <a:gd name="T19" fmla="*/ 320771 h 1834"/>
              <a:gd name="T20" fmla="*/ 491681 w 3456"/>
              <a:gd name="T21" fmla="*/ 318236 h 1834"/>
              <a:gd name="T22" fmla="*/ 481782 w 3456"/>
              <a:gd name="T23" fmla="*/ 374463 h 1834"/>
              <a:gd name="T24" fmla="*/ 537488 w 3456"/>
              <a:gd name="T25" fmla="*/ 382068 h 1834"/>
              <a:gd name="T26" fmla="*/ 500428 w 3456"/>
              <a:gd name="T27" fmla="*/ 422164 h 1834"/>
              <a:gd name="T28" fmla="*/ 438047 w 3456"/>
              <a:gd name="T29" fmla="*/ 369854 h 1834"/>
              <a:gd name="T30" fmla="*/ 471194 w 3456"/>
              <a:gd name="T31" fmla="*/ 287818 h 1834"/>
              <a:gd name="T32" fmla="*/ 172180 w 3456"/>
              <a:gd name="T33" fmla="*/ 281827 h 1834"/>
              <a:gd name="T34" fmla="*/ 147780 w 3456"/>
              <a:gd name="T35" fmla="*/ 313167 h 1834"/>
              <a:gd name="T36" fmla="*/ 110260 w 3456"/>
              <a:gd name="T37" fmla="*/ 357180 h 1834"/>
              <a:gd name="T38" fmla="*/ 160441 w 3456"/>
              <a:gd name="T39" fmla="*/ 386216 h 1834"/>
              <a:gd name="T40" fmla="*/ 159290 w 3456"/>
              <a:gd name="T41" fmla="*/ 421703 h 1834"/>
              <a:gd name="T42" fmla="*/ 85169 w 3456"/>
              <a:gd name="T43" fmla="*/ 394051 h 1834"/>
              <a:gd name="T44" fmla="*/ 86320 w 3456"/>
              <a:gd name="T45" fmla="*/ 305562 h 1834"/>
              <a:gd name="T46" fmla="*/ 370602 w 3456"/>
              <a:gd name="T47" fmla="*/ 279062 h 1834"/>
              <a:gd name="T48" fmla="*/ 386485 w 3456"/>
              <a:gd name="T49" fmla="*/ 311093 h 1834"/>
              <a:gd name="T50" fmla="*/ 343900 w 3456"/>
              <a:gd name="T51" fmla="*/ 316393 h 1834"/>
              <a:gd name="T52" fmla="*/ 376126 w 3456"/>
              <a:gd name="T53" fmla="*/ 338745 h 1834"/>
              <a:gd name="T54" fmla="*/ 399836 w 3456"/>
              <a:gd name="T55" fmla="*/ 390364 h 1834"/>
              <a:gd name="T56" fmla="*/ 350806 w 3456"/>
              <a:gd name="T57" fmla="*/ 422395 h 1834"/>
              <a:gd name="T58" fmla="*/ 307070 w 3456"/>
              <a:gd name="T59" fmla="*/ 386677 h 1834"/>
              <a:gd name="T60" fmla="*/ 357251 w 3456"/>
              <a:gd name="T61" fmla="*/ 389442 h 1834"/>
              <a:gd name="T62" fmla="*/ 349885 w 3456"/>
              <a:gd name="T63" fmla="*/ 365015 h 1834"/>
              <a:gd name="T64" fmla="*/ 310753 w 3456"/>
              <a:gd name="T65" fmla="*/ 339437 h 1834"/>
              <a:gd name="T66" fmla="*/ 332851 w 3456"/>
              <a:gd name="T67" fmla="*/ 282749 h 1834"/>
              <a:gd name="T68" fmla="*/ 795528 w 3456"/>
              <a:gd name="T69" fmla="*/ 131120 h 1834"/>
              <a:gd name="T70" fmla="*/ 766064 w 3456"/>
              <a:gd name="T71" fmla="*/ 179742 h 1834"/>
              <a:gd name="T72" fmla="*/ 778264 w 3456"/>
              <a:gd name="T73" fmla="*/ 113606 h 1834"/>
              <a:gd name="T74" fmla="*/ 412726 w 3456"/>
              <a:gd name="T75" fmla="*/ 176516 h 1834"/>
              <a:gd name="T76" fmla="*/ 380500 w 3456"/>
              <a:gd name="T77" fmla="*/ 167529 h 1834"/>
              <a:gd name="T78" fmla="*/ 26011 w 3456"/>
              <a:gd name="T79" fmla="*/ 115911 h 1834"/>
              <a:gd name="T80" fmla="*/ 21868 w 3456"/>
              <a:gd name="T81" fmla="*/ 184582 h 1834"/>
              <a:gd name="T82" fmla="*/ 2302 w 3456"/>
              <a:gd name="T83" fmla="*/ 122363 h 1834"/>
              <a:gd name="T84" fmla="*/ 699770 w 3456"/>
              <a:gd name="T85" fmla="*/ 78349 h 1834"/>
              <a:gd name="T86" fmla="*/ 674219 w 3456"/>
              <a:gd name="T87" fmla="*/ 182738 h 1834"/>
              <a:gd name="T88" fmla="*/ 678363 w 3456"/>
              <a:gd name="T89" fmla="*/ 66136 h 1834"/>
              <a:gd name="T90" fmla="*/ 509635 w 3456"/>
              <a:gd name="T91" fmla="*/ 172368 h 1834"/>
              <a:gd name="T92" fmla="*/ 476258 w 3456"/>
              <a:gd name="T93" fmla="*/ 172368 h 1834"/>
              <a:gd name="T94" fmla="*/ 307300 w 3456"/>
              <a:gd name="T95" fmla="*/ 66136 h 1834"/>
              <a:gd name="T96" fmla="*/ 311444 w 3456"/>
              <a:gd name="T97" fmla="*/ 182738 h 1834"/>
              <a:gd name="T98" fmla="*/ 285893 w 3456"/>
              <a:gd name="T99" fmla="*/ 78349 h 1834"/>
              <a:gd name="T100" fmla="*/ 127294 w 3456"/>
              <a:gd name="T101" fmla="*/ 74201 h 1834"/>
              <a:gd name="T102" fmla="*/ 107728 w 3456"/>
              <a:gd name="T103" fmla="*/ 184582 h 1834"/>
              <a:gd name="T104" fmla="*/ 103584 w 3456"/>
              <a:gd name="T105" fmla="*/ 67979 h 1834"/>
              <a:gd name="T106" fmla="*/ 605393 w 3456"/>
              <a:gd name="T107" fmla="*/ 202556 h 1834"/>
              <a:gd name="T108" fmla="*/ 573167 w 3456"/>
              <a:gd name="T109" fmla="*/ 211313 h 1834"/>
              <a:gd name="T110" fmla="*/ 207629 w 3456"/>
              <a:gd name="T111" fmla="*/ 0 h 1834"/>
              <a:gd name="T112" fmla="*/ 219829 w 3456"/>
              <a:gd name="T113" fmla="*/ 214539 h 1834"/>
              <a:gd name="T114" fmla="*/ 190135 w 3456"/>
              <a:gd name="T115" fmla="*/ 17283 h 18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pic>
        <p:nvPicPr>
          <p:cNvPr id="10" name="Picture 6">
            <a:extLst>
              <a:ext uri="{FF2B5EF4-FFF2-40B4-BE49-F238E27FC236}">
                <a16:creationId xmlns:a16="http://schemas.microsoft.com/office/drawing/2014/main" id="{15CB26EC-51A4-7345-92B2-C223CBB7877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726237" y="196851"/>
            <a:ext cx="26146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1F774C93-6161-3D47-A324-1D0382AF57D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b="-3712"/>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6">
            <a:extLst>
              <a:ext uri="{FF2B5EF4-FFF2-40B4-BE49-F238E27FC236}">
                <a16:creationId xmlns:a16="http://schemas.microsoft.com/office/drawing/2014/main" id="{533EE9F8-2EF5-924A-A780-16B3B4A3070F}"/>
              </a:ext>
            </a:extLst>
          </p:cNvPr>
          <p:cNvSpPr>
            <a:spLocks noChangeAspect="1" noEditPoints="1"/>
          </p:cNvSpPr>
          <p:nvPr userDrawn="1"/>
        </p:nvSpPr>
        <p:spPr bwMode="auto">
          <a:xfrm>
            <a:off x="469900" y="390525"/>
            <a:ext cx="795338" cy="423863"/>
          </a:xfrm>
          <a:custGeom>
            <a:avLst/>
            <a:gdLst>
              <a:gd name="T0" fmla="*/ 614831 w 3456"/>
              <a:gd name="T1" fmla="*/ 350498 h 1834"/>
              <a:gd name="T2" fmla="*/ 657646 w 3456"/>
              <a:gd name="T3" fmla="*/ 386446 h 1834"/>
              <a:gd name="T4" fmla="*/ 684808 w 3456"/>
              <a:gd name="T5" fmla="*/ 337593 h 1834"/>
              <a:gd name="T6" fmla="*/ 259882 w 3456"/>
              <a:gd name="T7" fmla="*/ 420090 h 1834"/>
              <a:gd name="T8" fmla="*/ 709438 w 3456"/>
              <a:gd name="T9" fmla="*/ 306484 h 1834"/>
              <a:gd name="T10" fmla="*/ 709438 w 3456"/>
              <a:gd name="T11" fmla="*/ 394511 h 1834"/>
              <a:gd name="T12" fmla="*/ 621506 w 3456"/>
              <a:gd name="T13" fmla="*/ 416864 h 1834"/>
              <a:gd name="T14" fmla="*/ 578461 w 3456"/>
              <a:gd name="T15" fmla="*/ 340819 h 1834"/>
              <a:gd name="T16" fmla="*/ 640612 w 3456"/>
              <a:gd name="T17" fmla="*/ 279062 h 1834"/>
              <a:gd name="T18" fmla="*/ 541171 w 3456"/>
              <a:gd name="T19" fmla="*/ 320771 h 1834"/>
              <a:gd name="T20" fmla="*/ 491681 w 3456"/>
              <a:gd name="T21" fmla="*/ 318236 h 1834"/>
              <a:gd name="T22" fmla="*/ 481782 w 3456"/>
              <a:gd name="T23" fmla="*/ 374463 h 1834"/>
              <a:gd name="T24" fmla="*/ 537488 w 3456"/>
              <a:gd name="T25" fmla="*/ 382068 h 1834"/>
              <a:gd name="T26" fmla="*/ 500428 w 3456"/>
              <a:gd name="T27" fmla="*/ 422164 h 1834"/>
              <a:gd name="T28" fmla="*/ 438047 w 3456"/>
              <a:gd name="T29" fmla="*/ 369854 h 1834"/>
              <a:gd name="T30" fmla="*/ 471194 w 3456"/>
              <a:gd name="T31" fmla="*/ 287818 h 1834"/>
              <a:gd name="T32" fmla="*/ 172180 w 3456"/>
              <a:gd name="T33" fmla="*/ 281827 h 1834"/>
              <a:gd name="T34" fmla="*/ 147780 w 3456"/>
              <a:gd name="T35" fmla="*/ 313167 h 1834"/>
              <a:gd name="T36" fmla="*/ 110260 w 3456"/>
              <a:gd name="T37" fmla="*/ 357180 h 1834"/>
              <a:gd name="T38" fmla="*/ 160441 w 3456"/>
              <a:gd name="T39" fmla="*/ 386216 h 1834"/>
              <a:gd name="T40" fmla="*/ 159290 w 3456"/>
              <a:gd name="T41" fmla="*/ 421703 h 1834"/>
              <a:gd name="T42" fmla="*/ 85169 w 3456"/>
              <a:gd name="T43" fmla="*/ 394051 h 1834"/>
              <a:gd name="T44" fmla="*/ 86320 w 3456"/>
              <a:gd name="T45" fmla="*/ 305562 h 1834"/>
              <a:gd name="T46" fmla="*/ 370602 w 3456"/>
              <a:gd name="T47" fmla="*/ 279062 h 1834"/>
              <a:gd name="T48" fmla="*/ 386485 w 3456"/>
              <a:gd name="T49" fmla="*/ 311093 h 1834"/>
              <a:gd name="T50" fmla="*/ 343900 w 3456"/>
              <a:gd name="T51" fmla="*/ 316393 h 1834"/>
              <a:gd name="T52" fmla="*/ 376126 w 3456"/>
              <a:gd name="T53" fmla="*/ 338745 h 1834"/>
              <a:gd name="T54" fmla="*/ 399836 w 3456"/>
              <a:gd name="T55" fmla="*/ 390364 h 1834"/>
              <a:gd name="T56" fmla="*/ 350806 w 3456"/>
              <a:gd name="T57" fmla="*/ 422395 h 1834"/>
              <a:gd name="T58" fmla="*/ 307070 w 3456"/>
              <a:gd name="T59" fmla="*/ 386677 h 1834"/>
              <a:gd name="T60" fmla="*/ 357251 w 3456"/>
              <a:gd name="T61" fmla="*/ 389442 h 1834"/>
              <a:gd name="T62" fmla="*/ 349885 w 3456"/>
              <a:gd name="T63" fmla="*/ 365015 h 1834"/>
              <a:gd name="T64" fmla="*/ 310753 w 3456"/>
              <a:gd name="T65" fmla="*/ 339437 h 1834"/>
              <a:gd name="T66" fmla="*/ 332851 w 3456"/>
              <a:gd name="T67" fmla="*/ 282749 h 1834"/>
              <a:gd name="T68" fmla="*/ 795528 w 3456"/>
              <a:gd name="T69" fmla="*/ 131120 h 1834"/>
              <a:gd name="T70" fmla="*/ 766064 w 3456"/>
              <a:gd name="T71" fmla="*/ 179742 h 1834"/>
              <a:gd name="T72" fmla="*/ 778264 w 3456"/>
              <a:gd name="T73" fmla="*/ 113606 h 1834"/>
              <a:gd name="T74" fmla="*/ 412726 w 3456"/>
              <a:gd name="T75" fmla="*/ 176516 h 1834"/>
              <a:gd name="T76" fmla="*/ 380500 w 3456"/>
              <a:gd name="T77" fmla="*/ 167529 h 1834"/>
              <a:gd name="T78" fmla="*/ 26011 w 3456"/>
              <a:gd name="T79" fmla="*/ 115911 h 1834"/>
              <a:gd name="T80" fmla="*/ 21868 w 3456"/>
              <a:gd name="T81" fmla="*/ 184582 h 1834"/>
              <a:gd name="T82" fmla="*/ 2302 w 3456"/>
              <a:gd name="T83" fmla="*/ 122363 h 1834"/>
              <a:gd name="T84" fmla="*/ 699770 w 3456"/>
              <a:gd name="T85" fmla="*/ 78349 h 1834"/>
              <a:gd name="T86" fmla="*/ 674219 w 3456"/>
              <a:gd name="T87" fmla="*/ 182738 h 1834"/>
              <a:gd name="T88" fmla="*/ 678363 w 3456"/>
              <a:gd name="T89" fmla="*/ 66136 h 1834"/>
              <a:gd name="T90" fmla="*/ 509635 w 3456"/>
              <a:gd name="T91" fmla="*/ 172368 h 1834"/>
              <a:gd name="T92" fmla="*/ 476258 w 3456"/>
              <a:gd name="T93" fmla="*/ 172368 h 1834"/>
              <a:gd name="T94" fmla="*/ 307300 w 3456"/>
              <a:gd name="T95" fmla="*/ 66136 h 1834"/>
              <a:gd name="T96" fmla="*/ 311444 w 3456"/>
              <a:gd name="T97" fmla="*/ 182738 h 1834"/>
              <a:gd name="T98" fmla="*/ 285893 w 3456"/>
              <a:gd name="T99" fmla="*/ 78349 h 1834"/>
              <a:gd name="T100" fmla="*/ 127294 w 3456"/>
              <a:gd name="T101" fmla="*/ 74201 h 1834"/>
              <a:gd name="T102" fmla="*/ 107728 w 3456"/>
              <a:gd name="T103" fmla="*/ 184582 h 1834"/>
              <a:gd name="T104" fmla="*/ 103584 w 3456"/>
              <a:gd name="T105" fmla="*/ 67979 h 1834"/>
              <a:gd name="T106" fmla="*/ 605393 w 3456"/>
              <a:gd name="T107" fmla="*/ 202556 h 1834"/>
              <a:gd name="T108" fmla="*/ 573167 w 3456"/>
              <a:gd name="T109" fmla="*/ 211313 h 1834"/>
              <a:gd name="T110" fmla="*/ 207629 w 3456"/>
              <a:gd name="T111" fmla="*/ 0 h 1834"/>
              <a:gd name="T112" fmla="*/ 219829 w 3456"/>
              <a:gd name="T113" fmla="*/ 214539 h 1834"/>
              <a:gd name="T114" fmla="*/ 190135 w 3456"/>
              <a:gd name="T115" fmla="*/ 17283 h 18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pic>
        <p:nvPicPr>
          <p:cNvPr id="13" name="Picture 9">
            <a:extLst>
              <a:ext uri="{FF2B5EF4-FFF2-40B4-BE49-F238E27FC236}">
                <a16:creationId xmlns:a16="http://schemas.microsoft.com/office/drawing/2014/main" id="{D1D35967-7B96-884B-B083-AD3FA336310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6726237" y="196851"/>
            <a:ext cx="26146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hasCustomPrompt="1"/>
          </p:nvPr>
        </p:nvSpPr>
        <p:spPr>
          <a:xfrm>
            <a:off x="469496" y="3856736"/>
            <a:ext cx="5001829" cy="288131"/>
          </a:xfrm>
          <a:prstGeom prst="rect">
            <a:avLst/>
          </a:prstGeom>
        </p:spPr>
        <p:txBody>
          <a:bodyPr lIns="91420" tIns="45710" rIns="91420" bIns="45710" anchor="b" anchorCtr="0">
            <a:noAutofit/>
          </a:bodyPr>
          <a:lstStyle>
            <a:lvl1pPr marL="0" indent="0" algn="l">
              <a:buNone/>
              <a:defRPr sz="1800" b="0" i="0">
                <a:solidFill>
                  <a:schemeClr val="bg2"/>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text styles</a:t>
            </a:r>
          </a:p>
        </p:txBody>
      </p:sp>
      <p:sp>
        <p:nvSpPr>
          <p:cNvPr id="17" name="Text Placeholder 38"/>
          <p:cNvSpPr>
            <a:spLocks noGrp="1"/>
          </p:cNvSpPr>
          <p:nvPr>
            <p:ph type="body" sz="quarter" idx="11"/>
          </p:nvPr>
        </p:nvSpPr>
        <p:spPr>
          <a:xfrm>
            <a:off x="469496" y="4072669"/>
            <a:ext cx="5001829" cy="288131"/>
          </a:xfrm>
          <a:prstGeom prst="rect">
            <a:avLst/>
          </a:prstGeom>
        </p:spPr>
        <p:txBody>
          <a:bodyPr lIns="91420" tIns="45710" rIns="91420" bIns="45710"/>
          <a:lstStyle>
            <a:lvl1pPr marL="0" indent="0" algn="l">
              <a:buFontTx/>
              <a:buNone/>
              <a:defRPr lang="en-US" sz="1600" b="0" i="0" kern="1200" baseline="0" dirty="0" smtClean="0">
                <a:solidFill>
                  <a:schemeClr val="bg2"/>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8" name="Text Placeholder 40"/>
          <p:cNvSpPr>
            <a:spLocks noGrp="1"/>
          </p:cNvSpPr>
          <p:nvPr>
            <p:ph type="body" sz="quarter" idx="12"/>
          </p:nvPr>
        </p:nvSpPr>
        <p:spPr>
          <a:xfrm>
            <a:off x="469496" y="4348762"/>
            <a:ext cx="5001829" cy="288131"/>
          </a:xfrm>
          <a:prstGeom prst="rect">
            <a:avLst/>
          </a:prstGeom>
        </p:spPr>
        <p:txBody>
          <a:bodyPr lIns="91420" tIns="45710" rIns="91420" bIns="45710"/>
          <a:lstStyle>
            <a:lvl1pPr marL="0" indent="0" algn="l">
              <a:buFontTx/>
              <a:buNone/>
              <a:defRPr lang="en-US" sz="1400" b="0" i="0" kern="1200" baseline="0" dirty="0" smtClean="0">
                <a:solidFill>
                  <a:schemeClr val="bg2"/>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2"/>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subtitle style</a:t>
            </a:r>
          </a:p>
        </p:txBody>
      </p:sp>
      <p:sp>
        <p:nvSpPr>
          <p:cNvPr id="20" name="Title 1"/>
          <p:cNvSpPr>
            <a:spLocks noGrp="1"/>
          </p:cNvSpPr>
          <p:nvPr>
            <p:ph type="ctrTitle"/>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2"/>
                </a:solidFill>
                <a:latin typeface="+mj-lt"/>
                <a:cs typeface="CiscoSansTT ExtraLigh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68F5CDB-DC79-2F44-ABB0-4B987EC754F1}"/>
              </a:ext>
            </a:extLst>
          </p:cNvPr>
          <p:cNvSpPr>
            <a:spLocks noGrp="1"/>
          </p:cNvSpPr>
          <p:nvPr>
            <p:ph type="body" sz="quarter" idx="14"/>
          </p:nvPr>
        </p:nvSpPr>
        <p:spPr>
          <a:xfrm>
            <a:off x="5397161" y="4648234"/>
            <a:ext cx="3245131" cy="331998"/>
          </a:xfrm>
          <a:prstGeom prst="rect">
            <a:avLst/>
          </a:prstGeom>
        </p:spPr>
        <p:txBody>
          <a:bodyPr/>
          <a:lstStyle>
            <a:lvl1pPr marL="0" indent="0">
              <a:buNone/>
              <a:defRPr sz="1200" spc="-20" baseline="0">
                <a:solidFill>
                  <a:schemeClr val="bg2"/>
                </a:solidFill>
              </a:defRPr>
            </a:lvl1pPr>
            <a:lvl2pPr marL="142875" indent="0">
              <a:buNone/>
              <a:defRPr/>
            </a:lvl2pPr>
            <a:lvl3pPr marL="261937" indent="0">
              <a:buNone/>
              <a:defRPr/>
            </a:lvl3pPr>
            <a:lvl4pPr marL="333375" indent="0">
              <a:buNone/>
              <a:defRPr/>
            </a:lvl4pPr>
            <a:lvl5pPr marL="404812" indent="0">
              <a:buNone/>
              <a:defRPr/>
            </a:lvl5pPr>
          </a:lstStyle>
          <a:p>
            <a:pPr lvl="0"/>
            <a:r>
              <a:rPr lang="en-US"/>
              <a:t>Edit Master text styles</a:t>
            </a:r>
          </a:p>
        </p:txBody>
      </p:sp>
    </p:spTree>
    <p:extLst>
      <p:ext uri="{BB962C8B-B14F-4D97-AF65-F5344CB8AC3E}">
        <p14:creationId xmlns:p14="http://schemas.microsoft.com/office/powerpoint/2010/main" val="29697128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9" name="Picture 5">
            <a:extLst>
              <a:ext uri="{FF2B5EF4-FFF2-40B4-BE49-F238E27FC236}">
                <a16:creationId xmlns:a16="http://schemas.microsoft.com/office/drawing/2014/main" id="{915BB937-E833-3143-8035-1AAABE62271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291135BC-49EB-0E45-A948-F4DBAAA84BA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729412" y="206376"/>
            <a:ext cx="2620963"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72AF80D7-FCEB-AD48-851F-0AD35E02FEE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461000" y="3949700"/>
            <a:ext cx="33226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B6832BC4-870C-FD44-87BE-092602055BA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6729412" y="206376"/>
            <a:ext cx="2620963"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hasCustomPrompt="1"/>
          </p:nvPr>
        </p:nvSpPr>
        <p:spPr>
          <a:xfrm>
            <a:off x="469496" y="3856736"/>
            <a:ext cx="5001829" cy="288131"/>
          </a:xfrm>
          <a:prstGeom prst="rect">
            <a:avLst/>
          </a:prstGeom>
        </p:spPr>
        <p:txBody>
          <a:bodyPr lIns="91420" tIns="45710" rIns="91420" bIns="45710" anchor="b" anchorCtr="0">
            <a:noAutofit/>
          </a:bodyPr>
          <a:lstStyle>
            <a:lvl1pPr marL="0" indent="0" algn="l">
              <a:buNone/>
              <a:defRPr sz="1800" b="0" i="0">
                <a:solidFill>
                  <a:schemeClr val="tx1">
                    <a:lumMod val="75000"/>
                    <a:lumOff val="2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text styles</a:t>
            </a:r>
          </a:p>
        </p:txBody>
      </p:sp>
      <p:sp>
        <p:nvSpPr>
          <p:cNvPr id="17" name="Text Placeholder 38"/>
          <p:cNvSpPr>
            <a:spLocks noGrp="1"/>
          </p:cNvSpPr>
          <p:nvPr>
            <p:ph type="body" sz="quarter" idx="11"/>
          </p:nvPr>
        </p:nvSpPr>
        <p:spPr>
          <a:xfrm>
            <a:off x="469496" y="4072669"/>
            <a:ext cx="5001829" cy="288131"/>
          </a:xfrm>
          <a:prstGeom prst="rect">
            <a:avLst/>
          </a:prstGeom>
        </p:spPr>
        <p:txBody>
          <a:bodyPr lIns="91420" tIns="45710" rIns="91420" bIns="45710"/>
          <a:lstStyle>
            <a:lvl1pPr marL="0" indent="0" algn="l">
              <a:buFontTx/>
              <a:buNone/>
              <a:defRPr lang="en-US" sz="1600" b="0" i="0" kern="1200" baseline="0" dirty="0" smtClean="0">
                <a:solidFill>
                  <a:schemeClr val="tx1">
                    <a:lumMod val="75000"/>
                    <a:lumOff val="2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8" name="Text Placeholder 40"/>
          <p:cNvSpPr>
            <a:spLocks noGrp="1"/>
          </p:cNvSpPr>
          <p:nvPr>
            <p:ph type="body" sz="quarter" idx="12"/>
          </p:nvPr>
        </p:nvSpPr>
        <p:spPr>
          <a:xfrm>
            <a:off x="469496" y="4348762"/>
            <a:ext cx="5001829" cy="288131"/>
          </a:xfrm>
          <a:prstGeom prst="rect">
            <a:avLst/>
          </a:prstGeom>
        </p:spPr>
        <p:txBody>
          <a:bodyPr lIns="91420" tIns="45710" rIns="91420" bIns="45710"/>
          <a:lstStyle>
            <a:lvl1pPr marL="0" indent="0" algn="l">
              <a:buFontTx/>
              <a:buNone/>
              <a:defRPr lang="en-US" sz="1400" b="0" i="0" kern="1200" baseline="0" dirty="0" smtClean="0">
                <a:solidFill>
                  <a:schemeClr val="tx1">
                    <a:lumMod val="75000"/>
                    <a:lumOff val="2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Edit Master text styles</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tx1">
                    <a:lumMod val="75000"/>
                    <a:lumOff val="2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subtitle style</a:t>
            </a:r>
          </a:p>
        </p:txBody>
      </p:sp>
      <p:sp>
        <p:nvSpPr>
          <p:cNvPr id="20" name="Title 1"/>
          <p:cNvSpPr>
            <a:spLocks noGrp="1"/>
          </p:cNvSpPr>
          <p:nvPr>
            <p:ph type="ctrTitle"/>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lumMod val="75000"/>
                    <a:lumOff val="25000"/>
                  </a:schemeClr>
                </a:solidFill>
                <a:latin typeface="+mj-lt"/>
                <a:cs typeface="CiscoSansTT ExtraLigh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68F5CDB-DC79-2F44-ABB0-4B987EC754F1}"/>
              </a:ext>
            </a:extLst>
          </p:cNvPr>
          <p:cNvSpPr>
            <a:spLocks noGrp="1"/>
          </p:cNvSpPr>
          <p:nvPr>
            <p:ph type="body" sz="quarter" idx="14"/>
          </p:nvPr>
        </p:nvSpPr>
        <p:spPr>
          <a:xfrm>
            <a:off x="5397161" y="4648234"/>
            <a:ext cx="3245131" cy="331998"/>
          </a:xfrm>
          <a:prstGeom prst="rect">
            <a:avLst/>
          </a:prstGeom>
        </p:spPr>
        <p:txBody>
          <a:bodyPr/>
          <a:lstStyle>
            <a:lvl1pPr marL="0" indent="0">
              <a:buNone/>
              <a:defRPr sz="1200" spc="-20" baseline="0">
                <a:solidFill>
                  <a:schemeClr val="tx1">
                    <a:lumMod val="75000"/>
                    <a:lumOff val="25000"/>
                  </a:schemeClr>
                </a:solidFill>
              </a:defRPr>
            </a:lvl1pPr>
            <a:lvl2pPr marL="142875" indent="0">
              <a:buNone/>
              <a:defRPr/>
            </a:lvl2pPr>
            <a:lvl3pPr marL="261937" indent="0">
              <a:buNone/>
              <a:defRPr/>
            </a:lvl3pPr>
            <a:lvl4pPr marL="333375" indent="0">
              <a:buNone/>
              <a:defRPr/>
            </a:lvl4pPr>
            <a:lvl5pPr marL="404812" indent="0">
              <a:buNone/>
              <a:defRPr/>
            </a:lvl5pPr>
          </a:lstStyle>
          <a:p>
            <a:pPr lvl="0"/>
            <a:r>
              <a:rPr lang="en-US"/>
              <a:t>Edit Master text styles</a:t>
            </a:r>
          </a:p>
        </p:txBody>
      </p:sp>
    </p:spTree>
    <p:extLst>
      <p:ext uri="{BB962C8B-B14F-4D97-AF65-F5344CB8AC3E}">
        <p14:creationId xmlns:p14="http://schemas.microsoft.com/office/powerpoint/2010/main" val="32833898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4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AB965C-E2B6-AF4F-898B-DEAB7F4E676C}"/>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3B12A91-8F5B-204F-815B-193A56AEA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EA25191-91A3-F747-908C-09D720226842}"/>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7">
            <a:extLst>
              <a:ext uri="{FF2B5EF4-FFF2-40B4-BE49-F238E27FC236}">
                <a16:creationId xmlns:a16="http://schemas.microsoft.com/office/drawing/2014/main" id="{B7E8CED0-13C9-FB4C-A52E-2E9382425FF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6424" y="915409"/>
            <a:ext cx="610819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922998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5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8E2672-9854-394A-B665-35BC82123FE1}"/>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E65B198-B82F-4B4D-9BC8-7D810C41D3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B5A49FC-CA8E-B842-AC52-5204AF75C6BA}"/>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7">
            <a:extLst>
              <a:ext uri="{FF2B5EF4-FFF2-40B4-BE49-F238E27FC236}">
                <a16:creationId xmlns:a16="http://schemas.microsoft.com/office/drawing/2014/main" id="{8C5DD156-75F4-EF43-93EF-536FE374A32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7023874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3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FC6-B82E-114B-A517-2AD7E62E9559}"/>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64272E6-ABA0-984A-9FE4-66AA9E5D7F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3038" y="2935288"/>
            <a:ext cx="262096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5684C7-820A-A74B-82D4-A17CAA0AE36C}"/>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7">
            <a:extLst>
              <a:ext uri="{FF2B5EF4-FFF2-40B4-BE49-F238E27FC236}">
                <a16:creationId xmlns:a16="http://schemas.microsoft.com/office/drawing/2014/main" id="{92AABDCD-53C7-A24C-BAD4-6AEFB637441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23038" y="2935288"/>
            <a:ext cx="262096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165205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9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AB965C-E2B6-AF4F-898B-DEAB7F4E676C}"/>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3B12A91-8F5B-204F-815B-193A56AEA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EA25191-91A3-F747-908C-09D720226842}"/>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1943758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0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AB965C-E2B6-AF4F-898B-DEAB7F4E676C}"/>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23B12A91-8F5B-204F-815B-193A56AEA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EA25191-91A3-F747-908C-09D720226842}"/>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5918560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6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8E2672-9854-394A-B665-35BC82123FE1}"/>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E65B198-B82F-4B4D-9BC8-7D810C41D3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B5A49FC-CA8E-B842-AC52-5204AF75C6BA}"/>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8542827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8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8E2672-9854-394A-B665-35BC82123FE1}"/>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E65B198-B82F-4B4D-9BC8-7D810C41D3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6213" y="2922588"/>
            <a:ext cx="26146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B5A49FC-CA8E-B842-AC52-5204AF75C6BA}"/>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20833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5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FC6-B82E-114B-A517-2AD7E62E9559}"/>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64272E6-ABA0-984A-9FE4-66AA9E5D7F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3038" y="2935288"/>
            <a:ext cx="262096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5684C7-820A-A74B-82D4-A17CAA0AE36C}"/>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4052803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6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FC6-B82E-114B-A517-2AD7E62E9559}"/>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64272E6-ABA0-984A-9FE4-66AA9E5D7F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3038" y="2935288"/>
            <a:ext cx="262096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5684C7-820A-A74B-82D4-A17CAA0AE36C}"/>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9228723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B061FC-545A-134A-9E4D-020D95F78042}"/>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1DC40A65-A1C4-7F4E-9349-1538D8174A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0EA35C6-73DF-1742-8D45-91AA169C2FC5}"/>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C8AAF7D8-AE9A-F34C-B39D-5311529264F1}"/>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74BF14B6-A5E7-1446-AE64-E097AC25F499}"/>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6B5AE35D-B8FB-5D4E-B94A-6C0FA780ACA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E25D265-0BF7-0B49-84C8-5AD45D174783}"/>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FC09DFC9-419E-1A41-815A-5FE0FE343121}"/>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1314296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DEA71E-622D-DB4C-A220-4EB1D6E5CA5E}"/>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6BDCAB81-37C9-3A42-BA72-E20EF0DF96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C1B2B4B-6DA2-7144-AB14-EC9EA2848058}"/>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9FCE7626-07AB-3742-AAD1-F2009C677068}"/>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9DEB28C6-63D5-B347-928F-1FD772011197}"/>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A3DED278-F27C-F348-94A8-A083C1D75E5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D7AAD84-D6C5-4840-A7B3-C264D9D242BA}"/>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3774E985-F62B-A642-9933-656F8CA03B90}"/>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1981162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AEC56-0672-554A-AEA0-D4A78D7B4572}"/>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EA4E7A7F-9B2C-0746-A9BC-1AEED70BBD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6058361-AC9A-AC40-BE3F-C1EBE4DCD095}"/>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FDC7811-6725-3B46-8C99-9B154D090125}"/>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73E7B43C-ED3B-D842-B38E-B491D6E9F687}"/>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C2EC2B16-094C-2E4D-85EC-D02DEF589B9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99325" y="2813050"/>
            <a:ext cx="21558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EB41A4E-05A6-4B49-BCF1-9B398F8BA98C}"/>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AB86EEC5-5A3E-4A49-8478-5B358B77B4A6}"/>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21792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40861763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8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36E396-3C5E-0E47-A4D0-32CA67870D88}"/>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EF18EA66-5A80-D74C-8F6C-D115BE912F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9925" y="2870200"/>
            <a:ext cx="26114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0A6B5F3-1B0B-BF4A-B6DA-C3CC9742FA2F}"/>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AD275F4-4889-FA4C-A76C-5491DF39286B}"/>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7">
            <a:extLst>
              <a:ext uri="{FF2B5EF4-FFF2-40B4-BE49-F238E27FC236}">
                <a16:creationId xmlns:a16="http://schemas.microsoft.com/office/drawing/2014/main" id="{12E1393C-A433-8F42-A9EA-C6A6F5A91387}"/>
              </a:ext>
            </a:extLst>
          </p:cNvPr>
          <p:cNvSpPr/>
          <p:nvPr/>
        </p:nvSpPr>
        <p:spPr>
          <a:xfrm>
            <a:off x="7891463" y="2562225"/>
            <a:ext cx="844550" cy="84613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8A8F10BD-D5F9-F340-8AF6-68AC7AA10660}"/>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 name="Picture 10">
            <a:extLst>
              <a:ext uri="{FF2B5EF4-FFF2-40B4-BE49-F238E27FC236}">
                <a16:creationId xmlns:a16="http://schemas.microsoft.com/office/drawing/2014/main" id="{2110F62C-8C96-354A-969F-21CCA8BBDF3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9925" y="2870200"/>
            <a:ext cx="26114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C46EFDD-B27D-6F41-B321-B2CA578A4AAB}"/>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9D748476-C49F-7D4B-8186-B3D6A727E76E}"/>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Oval 12">
            <a:extLst>
              <a:ext uri="{FF2B5EF4-FFF2-40B4-BE49-F238E27FC236}">
                <a16:creationId xmlns:a16="http://schemas.microsoft.com/office/drawing/2014/main" id="{E9EE994B-18FC-8745-B963-A4CEBB587707}"/>
              </a:ext>
            </a:extLst>
          </p:cNvPr>
          <p:cNvSpPr/>
          <p:nvPr userDrawn="1"/>
        </p:nvSpPr>
        <p:spPr>
          <a:xfrm>
            <a:off x="7891463" y="2562225"/>
            <a:ext cx="844550" cy="84613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34793974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9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41174-E40A-A244-B809-269215E4866E}"/>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F06AD3A-B9D7-D74E-BCAF-72C0421448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3575" y="2892425"/>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38D6CC1-A4E6-D44C-BECA-56BDA90DC41E}"/>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F92FE6C6-E0D4-F64C-B4ED-A1D90EE75C95}"/>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7">
            <a:extLst>
              <a:ext uri="{FF2B5EF4-FFF2-40B4-BE49-F238E27FC236}">
                <a16:creationId xmlns:a16="http://schemas.microsoft.com/office/drawing/2014/main" id="{7727A0C4-FF36-254E-BED8-5F13D999A7C3}"/>
              </a:ext>
            </a:extLst>
          </p:cNvPr>
          <p:cNvSpPr/>
          <p:nvPr/>
        </p:nvSpPr>
        <p:spPr>
          <a:xfrm>
            <a:off x="7891463" y="2562225"/>
            <a:ext cx="844550" cy="8461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BB891284-281F-5448-9ACE-87851CBFDD80}"/>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 name="Picture 10">
            <a:extLst>
              <a:ext uri="{FF2B5EF4-FFF2-40B4-BE49-F238E27FC236}">
                <a16:creationId xmlns:a16="http://schemas.microsoft.com/office/drawing/2014/main" id="{68E99B10-CBE3-2948-87B9-B478B997DE0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3575" y="2892425"/>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0E97D2E-6881-B146-A10F-3B5EE73DE58C}"/>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7E1D6E96-9A8E-FC4C-836B-9481958BF80D}"/>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Oval 12">
            <a:extLst>
              <a:ext uri="{FF2B5EF4-FFF2-40B4-BE49-F238E27FC236}">
                <a16:creationId xmlns:a16="http://schemas.microsoft.com/office/drawing/2014/main" id="{446CBB1B-1428-6648-BD3F-662B3E0B970B}"/>
              </a:ext>
            </a:extLst>
          </p:cNvPr>
          <p:cNvSpPr/>
          <p:nvPr userDrawn="1"/>
        </p:nvSpPr>
        <p:spPr>
          <a:xfrm>
            <a:off x="7891463" y="2562225"/>
            <a:ext cx="844550" cy="8461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4110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2045598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0_Segue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FEF990-F49E-6D4E-80F2-3060685DDF51}"/>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D1B77AF7-48AF-3A43-B905-219CEDA4C8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3575" y="2882900"/>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1742478-E0E9-624F-895D-CB1D590B2517}"/>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DBDA23A-81D4-7147-B791-6B02D63B9CC7}"/>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7">
            <a:extLst>
              <a:ext uri="{FF2B5EF4-FFF2-40B4-BE49-F238E27FC236}">
                <a16:creationId xmlns:a16="http://schemas.microsoft.com/office/drawing/2014/main" id="{2AA9C787-1E8B-3842-B4AA-C810BE21865C}"/>
              </a:ext>
            </a:extLst>
          </p:cNvPr>
          <p:cNvSpPr/>
          <p:nvPr/>
        </p:nvSpPr>
        <p:spPr>
          <a:xfrm>
            <a:off x="7891463" y="2562225"/>
            <a:ext cx="844550" cy="8461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B3B501F6-6135-EA44-982A-6C0846EDD133}"/>
              </a:ext>
            </a:extLst>
          </p:cNvPr>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 name="Picture 10">
            <a:extLst>
              <a:ext uri="{FF2B5EF4-FFF2-40B4-BE49-F238E27FC236}">
                <a16:creationId xmlns:a16="http://schemas.microsoft.com/office/drawing/2014/main" id="{7DB3DA80-1829-6D4D-97EA-F37560D7576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013575" y="2882900"/>
            <a:ext cx="26114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A0B9F85-3F24-AE4F-9614-99710EF6B6F3}"/>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E981D343-6169-204B-9DF4-32DF0ECD5D6E}"/>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Oval 12">
            <a:extLst>
              <a:ext uri="{FF2B5EF4-FFF2-40B4-BE49-F238E27FC236}">
                <a16:creationId xmlns:a16="http://schemas.microsoft.com/office/drawing/2014/main" id="{6868A3A7-5BFB-8C46-86C2-865071D07556}"/>
              </a:ext>
            </a:extLst>
          </p:cNvPr>
          <p:cNvSpPr/>
          <p:nvPr userDrawn="1"/>
        </p:nvSpPr>
        <p:spPr>
          <a:xfrm>
            <a:off x="7891463" y="2562225"/>
            <a:ext cx="844550" cy="8461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0232296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6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17E396-D7A9-1E4F-907F-75AEA8432A67}"/>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7272436F-6BFA-C049-A0C6-E417D59351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72213" y="3225800"/>
            <a:ext cx="331946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D2C636D-E6C7-6441-98E0-4C20568B9D7F}"/>
              </a:ext>
            </a:extLst>
          </p:cNvPr>
          <p:cNvSpPr/>
          <p:nvPr/>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90653467-C5DB-F947-A2AF-871F6DBF0FC1}"/>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1DCF926C-03BF-3242-8F0C-55F196F2389F}"/>
              </a:ext>
            </a:extLst>
          </p:cNvPr>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AD7E5F87-AA9F-C84A-BA90-A3DD57881DD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272213" y="3225800"/>
            <a:ext cx="331946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74E7D79-D526-F64B-82C8-9716C17F77BD}"/>
              </a:ext>
            </a:extLst>
          </p:cNvPr>
          <p:cNvSpPr/>
          <p:nvPr userDrawn="1"/>
        </p:nvSpPr>
        <p:spPr>
          <a:xfrm>
            <a:off x="6132513" y="5153025"/>
            <a:ext cx="3322637"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900BC2E6-1AB7-1E4B-BD97-AEAA9A7DE6C5}"/>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06295"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27118974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7_Seg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EF0C7A-58B0-5E41-A3DD-E63B1DE11752}"/>
              </a:ext>
            </a:extLst>
          </p:cNvPr>
          <p:cNvSpPr/>
          <p:nvPr/>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5">
            <a:extLst>
              <a:ext uri="{FF2B5EF4-FFF2-40B4-BE49-F238E27FC236}">
                <a16:creationId xmlns:a16="http://schemas.microsoft.com/office/drawing/2014/main" id="{FD01DE98-F26D-DC46-87FC-7340CF0389B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4913" y="3251200"/>
            <a:ext cx="33162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3362C8A-35E0-9547-8BFF-92E90CD35D18}"/>
              </a:ext>
            </a:extLst>
          </p:cNvPr>
          <p:cNvSpPr/>
          <p:nvPr/>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85A4950-0DAB-924D-B6A7-6B81A44EB39C}"/>
              </a:ext>
            </a:extLst>
          </p:cNvPr>
          <p:cNvSpPr/>
          <p:nvPr/>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14FE41B0-8ADD-A047-A455-1AF0872B7850}"/>
              </a:ext>
            </a:extLst>
          </p:cNvPr>
          <p:cNvSpPr/>
          <p:nvPr userDrawn="1"/>
        </p:nvSpPr>
        <p:spPr>
          <a:xfrm>
            <a:off x="0" y="0"/>
            <a:ext cx="9144000" cy="51435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9">
            <a:extLst>
              <a:ext uri="{FF2B5EF4-FFF2-40B4-BE49-F238E27FC236}">
                <a16:creationId xmlns:a16="http://schemas.microsoft.com/office/drawing/2014/main" id="{56B22056-5383-394A-99E8-F71517E8EC6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284913" y="3251200"/>
            <a:ext cx="33162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0EFA4B6-9456-0840-8473-732D0C79491B}"/>
              </a:ext>
            </a:extLst>
          </p:cNvPr>
          <p:cNvSpPr/>
          <p:nvPr userDrawn="1"/>
        </p:nvSpPr>
        <p:spPr>
          <a:xfrm>
            <a:off x="6648450" y="5143500"/>
            <a:ext cx="2806700" cy="91440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A85657FB-A7D9-E045-B29E-301CAE9B1B1A}"/>
              </a:ext>
            </a:extLst>
          </p:cNvPr>
          <p:cNvSpPr/>
          <p:nvPr userDrawn="1"/>
        </p:nvSpPr>
        <p:spPr>
          <a:xfrm>
            <a:off x="9144000" y="1820863"/>
            <a:ext cx="457200" cy="343217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ctrTitle"/>
          </p:nvPr>
        </p:nvSpPr>
        <p:spPr>
          <a:xfrm>
            <a:off x="416425" y="915409"/>
            <a:ext cx="612648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j-lt"/>
                <a:ea typeface="CiscoSansTT Thin" charset="0"/>
                <a:cs typeface="CiscoSansTT Thin" charset="0"/>
              </a:defRPr>
            </a:lvl1pPr>
          </a:lstStyle>
          <a:p>
            <a:r>
              <a:rPr lang="en-US"/>
              <a:t>Click to edit Master title style</a:t>
            </a:r>
            <a:endParaRPr lang="en-US" dirty="0"/>
          </a:p>
        </p:txBody>
      </p:sp>
    </p:spTree>
    <p:extLst>
      <p:ext uri="{BB962C8B-B14F-4D97-AF65-F5344CB8AC3E}">
        <p14:creationId xmlns:p14="http://schemas.microsoft.com/office/powerpoint/2010/main" val="128499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55" Type="http://schemas.openxmlformats.org/officeDocument/2006/relationships/slideLayout" Target="../slideLayouts/slideLayout73.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9" Type="http://schemas.openxmlformats.org/officeDocument/2006/relationships/slideLayout" Target="../slideLayouts/slideLayout47.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slideLayout" Target="../slideLayouts/slideLayout71.xml"/><Relationship Id="rId58" Type="http://schemas.openxmlformats.org/officeDocument/2006/relationships/slideLayout" Target="../slideLayouts/slideLayout76.xml"/><Relationship Id="rId5" Type="http://schemas.openxmlformats.org/officeDocument/2006/relationships/slideLayout" Target="../slideLayouts/slideLayout23.xml"/><Relationship Id="rId61" Type="http://schemas.openxmlformats.org/officeDocument/2006/relationships/slideLayout" Target="../slideLayouts/slideLayout79.xml"/><Relationship Id="rId19" Type="http://schemas.openxmlformats.org/officeDocument/2006/relationships/slideLayout" Target="../slideLayouts/slideLayout3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slideLayout" Target="../slideLayouts/slideLayout77.xml"/><Relationship Id="rId20" Type="http://schemas.openxmlformats.org/officeDocument/2006/relationships/slideLayout" Target="../slideLayouts/slideLayout38.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62"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slideLayout" Target="../slideLayouts/slideLayout75.xml"/><Relationship Id="rId10" Type="http://schemas.openxmlformats.org/officeDocument/2006/relationships/slideLayout" Target="../slideLayouts/slideLayout28.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60" Type="http://schemas.openxmlformats.org/officeDocument/2006/relationships/slideLayout" Target="../slideLayouts/slideLayout7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slideLayout" Target="../slideLayouts/slideLayout129.xml"/><Relationship Id="rId55" Type="http://schemas.openxmlformats.org/officeDocument/2006/relationships/slideLayout" Target="../slideLayouts/slideLayout134.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9" Type="http://schemas.openxmlformats.org/officeDocument/2006/relationships/slideLayout" Target="../slideLayouts/slideLayout108.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3" Type="http://schemas.openxmlformats.org/officeDocument/2006/relationships/slideLayout" Target="../slideLayouts/slideLayout132.xml"/><Relationship Id="rId58" Type="http://schemas.openxmlformats.org/officeDocument/2006/relationships/slideLayout" Target="../slideLayouts/slideLayout137.xml"/><Relationship Id="rId5" Type="http://schemas.openxmlformats.org/officeDocument/2006/relationships/slideLayout" Target="../slideLayouts/slideLayout84.xml"/><Relationship Id="rId61" Type="http://schemas.openxmlformats.org/officeDocument/2006/relationships/slideLayout" Target="../slideLayouts/slideLayout140.xml"/><Relationship Id="rId19" Type="http://schemas.openxmlformats.org/officeDocument/2006/relationships/slideLayout" Target="../slideLayouts/slideLayout9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56" Type="http://schemas.openxmlformats.org/officeDocument/2006/relationships/slideLayout" Target="../slideLayouts/slideLayout135.xml"/><Relationship Id="rId8" Type="http://schemas.openxmlformats.org/officeDocument/2006/relationships/slideLayout" Target="../slideLayouts/slideLayout87.xml"/><Relationship Id="rId51" Type="http://schemas.openxmlformats.org/officeDocument/2006/relationships/slideLayout" Target="../slideLayouts/slideLayout130.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59" Type="http://schemas.openxmlformats.org/officeDocument/2006/relationships/slideLayout" Target="../slideLayouts/slideLayout138.xml"/><Relationship Id="rId20" Type="http://schemas.openxmlformats.org/officeDocument/2006/relationships/slideLayout" Target="../slideLayouts/slideLayout99.xml"/><Relationship Id="rId41" Type="http://schemas.openxmlformats.org/officeDocument/2006/relationships/slideLayout" Target="../slideLayouts/slideLayout120.xml"/><Relationship Id="rId54" Type="http://schemas.openxmlformats.org/officeDocument/2006/relationships/slideLayout" Target="../slideLayouts/slideLayout133.xml"/><Relationship Id="rId62" Type="http://schemas.openxmlformats.org/officeDocument/2006/relationships/theme" Target="../theme/theme3.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slideLayout" Target="../slideLayouts/slideLayout128.xml"/><Relationship Id="rId57" Type="http://schemas.openxmlformats.org/officeDocument/2006/relationships/slideLayout" Target="../slideLayouts/slideLayout136.xml"/><Relationship Id="rId10" Type="http://schemas.openxmlformats.org/officeDocument/2006/relationships/slideLayout" Target="../slideLayouts/slideLayout89.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slideLayout" Target="../slideLayouts/slideLayout131.xml"/><Relationship Id="rId60" Type="http://schemas.openxmlformats.org/officeDocument/2006/relationships/slideLayout" Target="../slideLayouts/slideLayout13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2907"/>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tx1">
                    <a:lumMod val="65000"/>
                  </a:schemeClr>
                </a:solidFill>
                <a:latin typeface="+mn-lt"/>
                <a:ea typeface="+mn-ea"/>
                <a:cs typeface="CiscoSans Thin"/>
              </a:rPr>
              <a:t>© 2020  Cisco and/or its affiliates. All rights reserved.   Cisco Confidential</a:t>
            </a:r>
          </a:p>
        </p:txBody>
      </p:sp>
      <p:sp>
        <p:nvSpPr>
          <p:cNvPr id="4" name="Rectangle 7"/>
          <p:cNvSpPr>
            <a:spLocks noChangeArrowheads="1"/>
          </p:cNvSpPr>
          <p:nvPr userDrawn="1"/>
        </p:nvSpPr>
        <p:spPr bwMode="ltGray">
          <a:xfrm>
            <a:off x="8515707" y="4742907"/>
            <a:ext cx="223441" cy="154518"/>
          </a:xfrm>
          <a:prstGeom prst="rect">
            <a:avLst/>
          </a:prstGeom>
          <a:noFill/>
          <a:ln w="9525" algn="ctr">
            <a:noFill/>
            <a:miter lim="800000"/>
            <a:headEnd/>
            <a:tailEnd/>
          </a:ln>
          <a:effectLst/>
        </p:spPr>
        <p:txBody>
          <a:bodyPr wrap="none" lIns="61586" tIns="30792" rIns="61586" bIns="30792" anchor="b">
            <a:spAutoFit/>
          </a:bodyPr>
          <a:lstStyle/>
          <a:p>
            <a:pPr algn="l" defTabSz="610744" rtl="0" fontAlgn="auto">
              <a:spcBef>
                <a:spcPts val="0"/>
              </a:spcBef>
              <a:spcAft>
                <a:spcPts val="0"/>
              </a:spcAft>
              <a:defRPr/>
            </a:pPr>
            <a:fld id="{6A1E46DC-7EF6-4EA2-B285-14272867D133}" type="slidenum">
              <a:rPr lang="en-US" sz="600" kern="1200" spc="20" baseline="0">
                <a:solidFill>
                  <a:schemeClr val="tx1">
                    <a:lumMod val="65000"/>
                  </a:schemeClr>
                </a:solidFill>
                <a:latin typeface="+mn-lt"/>
                <a:ea typeface="+mn-ea"/>
                <a:cs typeface="CiscoSans Thin"/>
              </a:rPr>
              <a:pPr algn="l" defTabSz="610744" rtl="0" fontAlgn="auto">
                <a:spcBef>
                  <a:spcPts val="0"/>
                </a:spcBef>
                <a:spcAft>
                  <a:spcPts val="0"/>
                </a:spcAft>
                <a:defRPr/>
              </a:pPr>
              <a:t>‹#›</a:t>
            </a:fld>
            <a:endParaRPr lang="en-US" sz="600" kern="1200" spc="20" baseline="0" dirty="0">
              <a:solidFill>
                <a:schemeClr val="tx1">
                  <a:lumMod val="65000"/>
                </a:schemeClr>
              </a:solidFill>
              <a:latin typeface="+mn-lt"/>
              <a:ea typeface="+mn-ea"/>
              <a:cs typeface="CiscoSans Thin"/>
            </a:endParaRP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81" r:id="rId7"/>
    <p:sldLayoutId id="2147483885" r:id="rId8"/>
    <p:sldLayoutId id="2147484011" r:id="rId9"/>
    <p:sldLayoutId id="2147483969" r:id="rId10"/>
    <p:sldLayoutId id="2147483968" r:id="rId11"/>
    <p:sldLayoutId id="2147483973" r:id="rId12"/>
    <p:sldLayoutId id="2147483967" r:id="rId13"/>
    <p:sldLayoutId id="2147483970" r:id="rId14"/>
    <p:sldLayoutId id="2147483987" r:id="rId15"/>
    <p:sldLayoutId id="2147483983" r:id="rId16"/>
    <p:sldLayoutId id="2147483971" r:id="rId17"/>
    <p:sldLayoutId id="2147483972" r:id="rId18"/>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a:extLst>
              <a:ext uri="{FF2B5EF4-FFF2-40B4-BE49-F238E27FC236}">
                <a16:creationId xmlns:a16="http://schemas.microsoft.com/office/drawing/2014/main" id="{5FF85019-408F-B440-A3E0-987BDEBFEBD3}"/>
              </a:ext>
            </a:extLst>
          </p:cNvPr>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3" name="Rectangle 4">
            <a:extLst>
              <a:ext uri="{FF2B5EF4-FFF2-40B4-BE49-F238E27FC236}">
                <a16:creationId xmlns:a16="http://schemas.microsoft.com/office/drawing/2014/main" id="{7364EC84-F745-9349-98A2-2B6FB560A174}"/>
              </a:ext>
            </a:extLst>
          </p:cNvPr>
          <p:cNvSpPr>
            <a:spLocks noChangeArrowheads="1"/>
          </p:cNvSpPr>
          <p:nvPr/>
        </p:nvSpPr>
        <p:spPr bwMode="ltGray">
          <a:xfrm>
            <a:off x="477838" y="4741863"/>
            <a:ext cx="3400425"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bg2">
                    <a:lumMod val="65000"/>
                  </a:schemeClr>
                </a:solidFill>
                <a:latin typeface="+mn-lt"/>
                <a:ea typeface="+mn-ea"/>
                <a:cs typeface="CiscoSans Thin"/>
              </a:rPr>
              <a:t>© 2019  Cisco and/or its affiliates. All rights reserved.   Cisco Confidential</a:t>
            </a:r>
          </a:p>
        </p:txBody>
      </p:sp>
      <p:sp>
        <p:nvSpPr>
          <p:cNvPr id="4" name="Rectangle 4">
            <a:extLst>
              <a:ext uri="{FF2B5EF4-FFF2-40B4-BE49-F238E27FC236}">
                <a16:creationId xmlns:a16="http://schemas.microsoft.com/office/drawing/2014/main" id="{BAEAE362-AF0F-2E42-B16D-6DD8CDA6B800}"/>
              </a:ext>
            </a:extLst>
          </p:cNvPr>
          <p:cNvSpPr>
            <a:spLocks noChangeArrowheads="1"/>
          </p:cNvSpPr>
          <p:nvPr userDrawn="1"/>
        </p:nvSpPr>
        <p:spPr bwMode="ltGray">
          <a:xfrm>
            <a:off x="477838" y="4741863"/>
            <a:ext cx="3400425"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bg2">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24331589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81" r:id="rId52"/>
    <p:sldLayoutId id="2147484082" r:id="rId53"/>
    <p:sldLayoutId id="2147484083" r:id="rId54"/>
    <p:sldLayoutId id="2147484084" r:id="rId55"/>
    <p:sldLayoutId id="2147484085" r:id="rId56"/>
    <p:sldLayoutId id="2147484086" r:id="rId57"/>
    <p:sldLayoutId id="2147484087" r:id="rId58"/>
    <p:sldLayoutId id="2147484088" r:id="rId59"/>
    <p:sldLayoutId id="2147484089" r:id="rId60"/>
    <p:sldLayoutId id="2147484090" r:id="rId61"/>
  </p:sldLayoutIdLst>
  <p:hf sldNum="0" hdr="0" dt="0"/>
  <p:txStyles>
    <p:titleStyle>
      <a:lvl1pPr algn="l" defTabSz="684213" rtl="0" eaLnBrk="1" fontAlgn="base" hangingPunct="1">
        <a:lnSpc>
          <a:spcPct val="80000"/>
        </a:lnSpc>
        <a:spcBef>
          <a:spcPct val="0"/>
        </a:spcBef>
        <a:spcAft>
          <a:spcPct val="0"/>
        </a:spcAft>
        <a:defRPr lang="en-US" sz="280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2800">
          <a:solidFill>
            <a:schemeClr val="tx2"/>
          </a:solidFill>
          <a:latin typeface="CiscoSansTT ExtraLight" panose="020B0303020201020303" pitchFamily="34" charset="0"/>
          <a:ea typeface="ＭＳ Ｐゴシック" charset="0"/>
          <a:cs typeface="CiscoSansTT Thin" panose="020B0203020201020303" pitchFamily="34" charset="0"/>
        </a:defRPr>
      </a:lvl2pPr>
      <a:lvl3pPr algn="l" defTabSz="684213" rtl="0" eaLnBrk="1" fontAlgn="base" hangingPunct="1">
        <a:lnSpc>
          <a:spcPct val="80000"/>
        </a:lnSpc>
        <a:spcBef>
          <a:spcPct val="0"/>
        </a:spcBef>
        <a:spcAft>
          <a:spcPct val="0"/>
        </a:spcAft>
        <a:defRPr sz="2800">
          <a:solidFill>
            <a:schemeClr val="tx2"/>
          </a:solidFill>
          <a:latin typeface="CiscoSansTT ExtraLight" panose="020B0303020201020303" pitchFamily="34" charset="0"/>
          <a:ea typeface="ＭＳ Ｐゴシック" charset="0"/>
          <a:cs typeface="CiscoSansTT Thin" panose="020B0203020201020303" pitchFamily="34" charset="0"/>
        </a:defRPr>
      </a:lvl3pPr>
      <a:lvl4pPr algn="l" defTabSz="684213" rtl="0" eaLnBrk="1" fontAlgn="base" hangingPunct="1">
        <a:lnSpc>
          <a:spcPct val="80000"/>
        </a:lnSpc>
        <a:spcBef>
          <a:spcPct val="0"/>
        </a:spcBef>
        <a:spcAft>
          <a:spcPct val="0"/>
        </a:spcAft>
        <a:defRPr sz="2800">
          <a:solidFill>
            <a:schemeClr val="tx2"/>
          </a:solidFill>
          <a:latin typeface="CiscoSansTT ExtraLight" panose="020B0303020201020303" pitchFamily="34" charset="0"/>
          <a:ea typeface="ＭＳ Ｐゴシック" charset="0"/>
          <a:cs typeface="CiscoSansTT Thin" panose="020B0203020201020303" pitchFamily="34" charset="0"/>
        </a:defRPr>
      </a:lvl4pPr>
      <a:lvl5pPr algn="l" defTabSz="684213" rtl="0" eaLnBrk="1" fontAlgn="base" hangingPunct="1">
        <a:lnSpc>
          <a:spcPct val="80000"/>
        </a:lnSpc>
        <a:spcBef>
          <a:spcPct val="0"/>
        </a:spcBef>
        <a:spcAft>
          <a:spcPct val="0"/>
        </a:spcAft>
        <a:defRPr sz="2800">
          <a:solidFill>
            <a:schemeClr val="tx2"/>
          </a:solidFill>
          <a:latin typeface="CiscoSansTT ExtraLight" panose="020B0303020201020303" pitchFamily="34" charset="0"/>
          <a:ea typeface="ＭＳ Ｐゴシック" charset="0"/>
          <a:cs typeface="CiscoSansTT Thin" panose="020B0203020201020303"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panose="020B0604020202020204" pitchFamily="34"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panose="020B0604020202020204" pitchFamily="34"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panose="020B0604020202020204" pitchFamily="34"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panose="020B0604020202020204" pitchFamily="34"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panose="020B0604020202020204" pitchFamily="34"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a:extLst>
              <a:ext uri="{FF2B5EF4-FFF2-40B4-BE49-F238E27FC236}">
                <a16:creationId xmlns:a16="http://schemas.microsoft.com/office/drawing/2014/main" id="{5FF85019-408F-B440-A3E0-987BDEBFEBD3}"/>
              </a:ext>
            </a:extLst>
          </p:cNvPr>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3" name="Rectangle 4">
            <a:extLst>
              <a:ext uri="{FF2B5EF4-FFF2-40B4-BE49-F238E27FC236}">
                <a16:creationId xmlns:a16="http://schemas.microsoft.com/office/drawing/2014/main" id="{7364EC84-F745-9349-98A2-2B6FB560A174}"/>
              </a:ext>
            </a:extLst>
          </p:cNvPr>
          <p:cNvSpPr>
            <a:spLocks noChangeArrowheads="1"/>
          </p:cNvSpPr>
          <p:nvPr/>
        </p:nvSpPr>
        <p:spPr bwMode="ltGray">
          <a:xfrm>
            <a:off x="477838" y="4741863"/>
            <a:ext cx="3400425"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bg2">
                    <a:lumMod val="65000"/>
                  </a:schemeClr>
                </a:solidFill>
                <a:latin typeface="+mn-lt"/>
                <a:ea typeface="+mn-ea"/>
                <a:cs typeface="CiscoSans Thin"/>
              </a:rPr>
              <a:t>© 2019  Cisco and/or its affiliates. All rights reserved.   Cisco Confidential</a:t>
            </a:r>
          </a:p>
        </p:txBody>
      </p:sp>
      <p:sp>
        <p:nvSpPr>
          <p:cNvPr id="4" name="Rectangle 4">
            <a:extLst>
              <a:ext uri="{FF2B5EF4-FFF2-40B4-BE49-F238E27FC236}">
                <a16:creationId xmlns:a16="http://schemas.microsoft.com/office/drawing/2014/main" id="{BAEAE362-AF0F-2E42-B16D-6DD8CDA6B800}"/>
              </a:ext>
            </a:extLst>
          </p:cNvPr>
          <p:cNvSpPr>
            <a:spLocks noChangeArrowheads="1"/>
          </p:cNvSpPr>
          <p:nvPr userDrawn="1"/>
        </p:nvSpPr>
        <p:spPr bwMode="ltGray">
          <a:xfrm>
            <a:off x="477838" y="4741863"/>
            <a:ext cx="3400425" cy="153987"/>
          </a:xfrm>
          <a:prstGeom prst="rect">
            <a:avLst/>
          </a:prstGeom>
          <a:noFill/>
          <a:ln w="9525">
            <a:noFill/>
            <a:miter lim="800000"/>
            <a:headEnd/>
            <a:tailEnd/>
          </a:ln>
          <a:effectLst/>
        </p:spPr>
        <p:txBody>
          <a:bodyPr lIns="61586" tIns="30792" rIns="61586" bIns="30792" anchor="b">
            <a:spAutoFit/>
          </a:bodyPr>
          <a:lstStyle/>
          <a:p>
            <a:pPr defTabSz="610744" eaLnBrk="1" fontAlgn="auto" hangingPunct="1">
              <a:spcBef>
                <a:spcPts val="0"/>
              </a:spcBef>
              <a:spcAft>
                <a:spcPts val="0"/>
              </a:spcAft>
              <a:defRPr/>
            </a:pPr>
            <a:r>
              <a:rPr lang="en-US" sz="600" spc="20" dirty="0">
                <a:solidFill>
                  <a:schemeClr val="bg2">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54369814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 id="2147484134" r:id="rId43"/>
    <p:sldLayoutId id="2147484135" r:id="rId44"/>
    <p:sldLayoutId id="2147484136" r:id="rId45"/>
    <p:sldLayoutId id="2147484137" r:id="rId46"/>
    <p:sldLayoutId id="2147484138" r:id="rId47"/>
    <p:sldLayoutId id="2147484139" r:id="rId48"/>
    <p:sldLayoutId id="2147484140" r:id="rId49"/>
    <p:sldLayoutId id="2147484141" r:id="rId50"/>
    <p:sldLayoutId id="2147484142" r:id="rId51"/>
    <p:sldLayoutId id="2147484143" r:id="rId52"/>
    <p:sldLayoutId id="2147484144" r:id="rId53"/>
    <p:sldLayoutId id="2147484145" r:id="rId54"/>
    <p:sldLayoutId id="2147484146" r:id="rId55"/>
    <p:sldLayoutId id="2147484147" r:id="rId56"/>
    <p:sldLayoutId id="2147484148" r:id="rId57"/>
    <p:sldLayoutId id="2147484149" r:id="rId58"/>
    <p:sldLayoutId id="2147484150" r:id="rId59"/>
    <p:sldLayoutId id="2147484151" r:id="rId60"/>
    <p:sldLayoutId id="2147484152" r:id="rId61"/>
  </p:sldLayoutIdLst>
  <p:hf hdr="0" dt="0"/>
  <p:txStyles>
    <p:titleStyle>
      <a:lvl1pPr algn="l" defTabSz="684213" rtl="0" eaLnBrk="1" fontAlgn="base" hangingPunct="1">
        <a:lnSpc>
          <a:spcPct val="80000"/>
        </a:lnSpc>
        <a:spcBef>
          <a:spcPct val="0"/>
        </a:spcBef>
        <a:spcAft>
          <a:spcPct val="0"/>
        </a:spcAft>
        <a:defRPr lang="en-US" sz="280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2800">
          <a:solidFill>
            <a:schemeClr val="tx2"/>
          </a:solidFill>
          <a:latin typeface="CiscoSansTT ExtraLight" panose="020B0303020201020303" pitchFamily="34" charset="0"/>
          <a:ea typeface="ＭＳ Ｐゴシック" charset="0"/>
          <a:cs typeface="CiscoSansTT Thin" panose="020B0203020201020303" pitchFamily="34" charset="0"/>
        </a:defRPr>
      </a:lvl2pPr>
      <a:lvl3pPr algn="l" defTabSz="684213" rtl="0" eaLnBrk="1" fontAlgn="base" hangingPunct="1">
        <a:lnSpc>
          <a:spcPct val="80000"/>
        </a:lnSpc>
        <a:spcBef>
          <a:spcPct val="0"/>
        </a:spcBef>
        <a:spcAft>
          <a:spcPct val="0"/>
        </a:spcAft>
        <a:defRPr sz="2800">
          <a:solidFill>
            <a:schemeClr val="tx2"/>
          </a:solidFill>
          <a:latin typeface="CiscoSansTT ExtraLight" panose="020B0303020201020303" pitchFamily="34" charset="0"/>
          <a:ea typeface="ＭＳ Ｐゴシック" charset="0"/>
          <a:cs typeface="CiscoSansTT Thin" panose="020B0203020201020303" pitchFamily="34" charset="0"/>
        </a:defRPr>
      </a:lvl3pPr>
      <a:lvl4pPr algn="l" defTabSz="684213" rtl="0" eaLnBrk="1" fontAlgn="base" hangingPunct="1">
        <a:lnSpc>
          <a:spcPct val="80000"/>
        </a:lnSpc>
        <a:spcBef>
          <a:spcPct val="0"/>
        </a:spcBef>
        <a:spcAft>
          <a:spcPct val="0"/>
        </a:spcAft>
        <a:defRPr sz="2800">
          <a:solidFill>
            <a:schemeClr val="tx2"/>
          </a:solidFill>
          <a:latin typeface="CiscoSansTT ExtraLight" panose="020B0303020201020303" pitchFamily="34" charset="0"/>
          <a:ea typeface="ＭＳ Ｐゴシック" charset="0"/>
          <a:cs typeface="CiscoSansTT Thin" panose="020B0203020201020303" pitchFamily="34" charset="0"/>
        </a:defRPr>
      </a:lvl4pPr>
      <a:lvl5pPr algn="l" defTabSz="684213" rtl="0" eaLnBrk="1" fontAlgn="base" hangingPunct="1">
        <a:lnSpc>
          <a:spcPct val="80000"/>
        </a:lnSpc>
        <a:spcBef>
          <a:spcPct val="0"/>
        </a:spcBef>
        <a:spcAft>
          <a:spcPct val="0"/>
        </a:spcAft>
        <a:defRPr sz="2800">
          <a:solidFill>
            <a:schemeClr val="tx2"/>
          </a:solidFill>
          <a:latin typeface="CiscoSansTT ExtraLight" panose="020B0303020201020303" pitchFamily="34" charset="0"/>
          <a:ea typeface="ＭＳ Ｐゴシック" charset="0"/>
          <a:cs typeface="CiscoSansTT Thin" panose="020B0203020201020303"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panose="020B0604020202020204" pitchFamily="34"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panose="020B0604020202020204" pitchFamily="34"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panose="020B0604020202020204" pitchFamily="34"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panose="020B0604020202020204" pitchFamily="34"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panose="020B0604020202020204" pitchFamily="34"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40.png"/><Relationship Id="rId1" Type="http://schemas.openxmlformats.org/officeDocument/2006/relationships/slideLayout" Target="../slideLayouts/slideLayout3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3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3568" y="3651870"/>
            <a:ext cx="4968552" cy="641197"/>
          </a:xfrm>
        </p:spPr>
        <p:txBody>
          <a:bodyPr anchor="ctr"/>
          <a:lstStyle/>
          <a:p>
            <a:pPr algn="l"/>
            <a:r>
              <a:rPr lang="en-US" altLang="zh-TW" sz="2800" b="0" i="0" u="none" strike="noStrike" baseline="0" dirty="0">
                <a:solidFill>
                  <a:schemeClr val="tx1"/>
                </a:solidFill>
                <a:latin typeface="Charis SIL"/>
              </a:rPr>
              <a:t>CYCU Special Topics on Research</a:t>
            </a:r>
            <a:r>
              <a:rPr lang="en-US" altLang="zh-TW" sz="2800" dirty="0">
                <a:solidFill>
                  <a:schemeClr val="tx1"/>
                </a:solidFill>
                <a:latin typeface="Charis SIL"/>
              </a:rPr>
              <a:t> </a:t>
            </a:r>
            <a:endParaRPr lang="en-US" sz="1600" dirty="0">
              <a:solidFill>
                <a:schemeClr val="tx1"/>
              </a:solidFill>
            </a:endParaRPr>
          </a:p>
        </p:txBody>
      </p:sp>
      <p:sp>
        <p:nvSpPr>
          <p:cNvPr id="4" name="Subtitle 8">
            <a:extLst>
              <a:ext uri="{FF2B5EF4-FFF2-40B4-BE49-F238E27FC236}">
                <a16:creationId xmlns:a16="http://schemas.microsoft.com/office/drawing/2014/main" id="{4F0C0933-B4DF-D3C3-AFDD-9A44450E6D54}"/>
              </a:ext>
            </a:extLst>
          </p:cNvPr>
          <p:cNvSpPr txBox="1">
            <a:spLocks/>
          </p:cNvSpPr>
          <p:nvPr/>
        </p:nvSpPr>
        <p:spPr>
          <a:xfrm>
            <a:off x="697318" y="4443958"/>
            <a:ext cx="3384376" cy="288131"/>
          </a:xfrm>
          <a:prstGeom prst="rect">
            <a:avLst/>
          </a:prstGeom>
        </p:spPr>
        <p:txBody>
          <a:bodyPr lIns="91420" tIns="45710" rIns="91420" bIns="45710" anchor="ctr" anchorCtr="0">
            <a:no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lang="en-US" sz="1600" b="0" i="0" kern="1200">
                <a:solidFill>
                  <a:schemeClr val="bg1"/>
                </a:solidFill>
                <a:latin typeface="+mn-lt"/>
                <a:ea typeface="ＭＳ Ｐゴシック" charset="0"/>
                <a:cs typeface="CiscoSansTT ExtraLight"/>
              </a:defRPr>
            </a:lvl1pPr>
            <a:lvl2pPr marL="342856" indent="0" algn="ctr" defTabSz="684213" rtl="0" eaLnBrk="1" fontAlgn="base" hangingPunct="1">
              <a:lnSpc>
                <a:spcPct val="95000"/>
              </a:lnSpc>
              <a:spcBef>
                <a:spcPts val="600"/>
              </a:spcBef>
              <a:spcAft>
                <a:spcPct val="0"/>
              </a:spcAft>
              <a:buClr>
                <a:schemeClr val="tx2"/>
              </a:buClr>
              <a:buFont typeface="Arial" charset="0"/>
              <a:buNone/>
              <a:defRPr lang="en-US" sz="1400" kern="1200">
                <a:solidFill>
                  <a:schemeClr val="tx1">
                    <a:tint val="75000"/>
                  </a:schemeClr>
                </a:solidFill>
                <a:latin typeface="+mn-lt"/>
                <a:ea typeface="ＭＳ Ｐゴシック" charset="0"/>
                <a:cs typeface="CiscoSans"/>
              </a:defRPr>
            </a:lvl2pPr>
            <a:lvl3pPr marL="685720" indent="0" algn="ctr" defTabSz="684213" rtl="0" eaLnBrk="1" fontAlgn="base" hangingPunct="1">
              <a:lnSpc>
                <a:spcPct val="95000"/>
              </a:lnSpc>
              <a:spcBef>
                <a:spcPts val="625"/>
              </a:spcBef>
              <a:spcAft>
                <a:spcPct val="0"/>
              </a:spcAft>
              <a:buFont typeface="Arial" charset="0"/>
              <a:buNone/>
              <a:defRPr lang="en-US" sz="1200" kern="1200">
                <a:solidFill>
                  <a:schemeClr val="tx1">
                    <a:tint val="75000"/>
                  </a:schemeClr>
                </a:solidFill>
                <a:latin typeface="+mn-lt"/>
                <a:ea typeface="ＭＳ Ｐゴシック" charset="0"/>
                <a:cs typeface="CiscoSans"/>
              </a:defRPr>
            </a:lvl3pPr>
            <a:lvl4pPr marL="1028579"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4pPr>
            <a:lvl5pPr marL="1371441"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5pPr>
            <a:lvl6pPr marL="1714297" indent="0" algn="ctr" defTabSz="685777" rtl="0" eaLnBrk="1" latinLnBrk="0" hangingPunct="1">
              <a:spcBef>
                <a:spcPts val="600"/>
              </a:spcBef>
              <a:buFont typeface="Arial" pitchFamily="34" charset="0"/>
              <a:buNone/>
              <a:defRPr sz="900" kern="1200" baseline="0">
                <a:solidFill>
                  <a:schemeClr val="tx1">
                    <a:tint val="75000"/>
                  </a:schemeClr>
                </a:solidFill>
                <a:latin typeface="+mn-lt"/>
                <a:ea typeface="+mn-ea"/>
                <a:cs typeface="+mn-cs"/>
              </a:defRPr>
            </a:lvl6pPr>
            <a:lvl7pPr marL="2057161" indent="0" algn="ctr" defTabSz="685777" rtl="0" eaLnBrk="1" latinLnBrk="0" hangingPunct="1">
              <a:spcBef>
                <a:spcPts val="600"/>
              </a:spcBef>
              <a:buFont typeface="Arial" pitchFamily="34" charset="0"/>
              <a:buNone/>
              <a:defRPr sz="800" kern="1200" baseline="0">
                <a:solidFill>
                  <a:schemeClr val="tx1">
                    <a:tint val="75000"/>
                  </a:schemeClr>
                </a:solidFill>
                <a:latin typeface="+mn-lt"/>
                <a:ea typeface="+mn-ea"/>
                <a:cs typeface="+mn-cs"/>
              </a:defRPr>
            </a:lvl7pPr>
            <a:lvl8pPr marL="2400020"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2882"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altLang="zh-TW"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Instructor</a:t>
            </a:r>
            <a:r>
              <a:rPr kumimoji="0" lang="zh-TW" altLang="sv-SE"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sv-SE" altLang="zh-TW"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Professor LIN, SHIH-MO</a:t>
            </a:r>
            <a:r>
              <a:rPr kumimoji="0" lang="en-US" altLang="zh-TW"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sv-SE" altLang="zh-TW"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br>
              <a:rPr kumimoji="0" lang="sv-SE" altLang="zh-TW"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r>
              <a:rPr kumimoji="0" lang="sv-SE" altLang="zh-TW"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Student</a:t>
            </a:r>
            <a:r>
              <a:rPr kumimoji="0" lang="zh-TW" altLang="sv-SE"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陳明勇 </a:t>
            </a:r>
            <a:r>
              <a:rPr kumimoji="0" lang="en-US" altLang="zh-TW"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11204612</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zh-TW"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 name="Picture 8">
            <a:extLst>
              <a:ext uri="{FF2B5EF4-FFF2-40B4-BE49-F238E27FC236}">
                <a16:creationId xmlns:a16="http://schemas.microsoft.com/office/drawing/2014/main" id="{512748CE-7C57-4EF6-8C6C-32A41AF550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01" b="8000"/>
          <a:stretch/>
        </p:blipFill>
        <p:spPr bwMode="auto">
          <a:xfrm>
            <a:off x="0" y="-20538"/>
            <a:ext cx="9144000" cy="352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9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E301F-55D0-F7D2-AC78-C2B57FE28B64}"/>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091089B6-35EB-5D85-9A26-3502A396DB7B}"/>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AAF9D8A2-90A3-D0E7-3FD6-C6D00C87BD12}"/>
              </a:ext>
            </a:extLst>
          </p:cNvPr>
          <p:cNvSpPr/>
          <p:nvPr/>
        </p:nvSpPr>
        <p:spPr>
          <a:xfrm>
            <a:off x="542975" y="1380275"/>
            <a:ext cx="6549305" cy="3639746"/>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sp>
        <p:nvSpPr>
          <p:cNvPr id="85" name="文字方塊 84">
            <a:extLst>
              <a:ext uri="{FF2B5EF4-FFF2-40B4-BE49-F238E27FC236}">
                <a16:creationId xmlns:a16="http://schemas.microsoft.com/office/drawing/2014/main" id="{FF2DDD4F-6B0D-6F2A-B67D-D5D2E38D9803}"/>
              </a:ext>
            </a:extLst>
          </p:cNvPr>
          <p:cNvSpPr txBox="1"/>
          <p:nvPr/>
        </p:nvSpPr>
        <p:spPr>
          <a:xfrm>
            <a:off x="604928" y="1275606"/>
            <a:ext cx="6415344" cy="3780522"/>
          </a:xfrm>
          <a:prstGeom prst="rect">
            <a:avLst/>
          </a:prstGeom>
          <a:noFill/>
        </p:spPr>
        <p:txBody>
          <a:bodyPr wrap="square" rtlCol="0">
            <a:spAutoFit/>
          </a:bodyPr>
          <a:lstStyle/>
          <a:p>
            <a:pPr marL="285750" indent="-285750" defTabSz="914400" fontAlgn="auto">
              <a:lnSpc>
                <a:spcPct val="150000"/>
              </a:lnSpc>
              <a:spcBef>
                <a:spcPts val="0"/>
              </a:spcBef>
              <a:spcAft>
                <a:spcPts val="0"/>
              </a:spcAft>
              <a:buFont typeface="Wingdings" panose="05000000000000000000" pitchFamily="2" charset="2"/>
              <a:buChar char="l"/>
              <a:defRPr/>
            </a:pPr>
            <a:r>
              <a:rPr lang="sv-SE" altLang="zh-TW" b="1" dirty="0">
                <a:solidFill>
                  <a:schemeClr val="bg2"/>
                </a:solidFill>
              </a:rPr>
              <a:t>Dataset</a:t>
            </a:r>
            <a:r>
              <a:rPr lang="sv-SE" altLang="zh-TW" dirty="0">
                <a:solidFill>
                  <a:schemeClr val="bg2"/>
                </a:solidFill>
              </a:rPr>
              <a:t>: De-identified monitoring data </a:t>
            </a:r>
            <a:r>
              <a:rPr lang="en-US" altLang="zh-TW" dirty="0">
                <a:solidFill>
                  <a:schemeClr val="bg2"/>
                </a:solidFill>
              </a:rPr>
              <a:t>(2024.09~2024.12)</a:t>
            </a:r>
            <a:endParaRPr lang="sv-SE" altLang="zh-TW" dirty="0">
              <a:solidFill>
                <a:schemeClr val="bg2"/>
              </a:solidFill>
            </a:endParaRPr>
          </a:p>
          <a:p>
            <a:pPr marL="285750" indent="-285750" defTabSz="914400" fontAlgn="auto">
              <a:lnSpc>
                <a:spcPct val="150000"/>
              </a:lnSpc>
              <a:spcBef>
                <a:spcPts val="0"/>
              </a:spcBef>
              <a:spcAft>
                <a:spcPts val="0"/>
              </a:spcAft>
              <a:buFont typeface="Wingdings" panose="05000000000000000000" pitchFamily="2" charset="2"/>
              <a:buChar char="l"/>
              <a:defRPr/>
            </a:pPr>
            <a:r>
              <a:rPr lang="sv-SE" altLang="zh-TW" b="1" dirty="0">
                <a:solidFill>
                  <a:schemeClr val="bg2"/>
                </a:solidFill>
              </a:rPr>
              <a:t>Variables</a:t>
            </a:r>
            <a:r>
              <a:rPr lang="sv-SE" altLang="zh-TW" dirty="0">
                <a:solidFill>
                  <a:schemeClr val="bg2"/>
                </a:solidFill>
              </a:rPr>
              <a:t>:</a:t>
            </a:r>
          </a:p>
          <a:p>
            <a:pPr lvl="1" defTabSz="914400" fontAlgn="auto">
              <a:lnSpc>
                <a:spcPct val="150000"/>
              </a:lnSpc>
              <a:spcBef>
                <a:spcPts val="0"/>
              </a:spcBef>
              <a:spcAft>
                <a:spcPts val="0"/>
              </a:spcAft>
              <a:defRPr/>
            </a:pPr>
            <a:r>
              <a:rPr lang="sv-SE" altLang="zh-TW" dirty="0">
                <a:solidFill>
                  <a:schemeClr val="bg2"/>
                </a:solidFill>
              </a:rPr>
              <a:t>• Division (e.g., cloud, regional DCs)</a:t>
            </a:r>
            <a:br>
              <a:rPr lang="sv-SE" altLang="zh-TW" dirty="0">
                <a:solidFill>
                  <a:schemeClr val="bg2"/>
                </a:solidFill>
              </a:rPr>
            </a:br>
            <a:r>
              <a:rPr lang="sv-SE" altLang="zh-TW" dirty="0">
                <a:solidFill>
                  <a:schemeClr val="bg2"/>
                </a:solidFill>
              </a:rPr>
              <a:t>• Region (e.g., APAC, Americas)</a:t>
            </a:r>
            <a:br>
              <a:rPr lang="sv-SE" altLang="zh-TW" dirty="0">
                <a:solidFill>
                  <a:schemeClr val="bg2"/>
                </a:solidFill>
              </a:rPr>
            </a:br>
            <a:r>
              <a:rPr lang="sv-SE" altLang="zh-TW" dirty="0">
                <a:solidFill>
                  <a:schemeClr val="bg2"/>
                </a:solidFill>
              </a:rPr>
              <a:t>• Attack Type (DDoS, ransomware, phishing, etc.)</a:t>
            </a:r>
            <a:br>
              <a:rPr lang="sv-SE" altLang="zh-TW" dirty="0">
                <a:solidFill>
                  <a:schemeClr val="bg2"/>
                </a:solidFill>
              </a:rPr>
            </a:br>
            <a:r>
              <a:rPr lang="sv-SE" altLang="zh-TW" dirty="0">
                <a:solidFill>
                  <a:schemeClr val="bg2"/>
                </a:solidFill>
              </a:rPr>
              <a:t>• Attack Source (internal/external)</a:t>
            </a:r>
            <a:br>
              <a:rPr lang="sv-SE" altLang="zh-TW" dirty="0">
                <a:solidFill>
                  <a:schemeClr val="bg2"/>
                </a:solidFill>
              </a:rPr>
            </a:br>
            <a:r>
              <a:rPr lang="sv-SE" altLang="zh-TW" dirty="0">
                <a:solidFill>
                  <a:schemeClr val="bg2"/>
                </a:solidFill>
              </a:rPr>
              <a:t>• DefenseRate (defense success percentage)</a:t>
            </a:r>
          </a:p>
          <a:p>
            <a:pPr marL="285750" lvl="1" indent="-285750" defTabSz="914400" fontAlgn="auto">
              <a:lnSpc>
                <a:spcPct val="150000"/>
              </a:lnSpc>
              <a:spcBef>
                <a:spcPts val="0"/>
              </a:spcBef>
              <a:spcAft>
                <a:spcPts val="0"/>
              </a:spcAft>
              <a:buFont typeface="Wingdings" panose="05000000000000000000" pitchFamily="2" charset="2"/>
              <a:buChar char="l"/>
              <a:defRPr/>
            </a:pPr>
            <a:r>
              <a:rPr lang="sv-SE" altLang="zh-TW" dirty="0">
                <a:solidFill>
                  <a:schemeClr val="bg2"/>
                </a:solidFill>
              </a:rPr>
              <a:t>Complies with GDPR, CCPA, and ISO 27001</a:t>
            </a:r>
          </a:p>
          <a:p>
            <a:pPr marL="285750" lvl="1" indent="-285750" defTabSz="914400" fontAlgn="auto">
              <a:lnSpc>
                <a:spcPct val="150000"/>
              </a:lnSpc>
              <a:spcBef>
                <a:spcPts val="0"/>
              </a:spcBef>
              <a:spcAft>
                <a:spcPts val="0"/>
              </a:spcAft>
              <a:buFont typeface="Wingdings" panose="05000000000000000000" pitchFamily="2" charset="2"/>
              <a:buChar char="l"/>
              <a:defRPr/>
            </a:pPr>
            <a:r>
              <a:rPr lang="en-US" altLang="zh-TW" dirty="0">
                <a:solidFill>
                  <a:schemeClr val="bg2"/>
                </a:solidFill>
              </a:rPr>
              <a:t>Tools used: Stata/IC 15.1</a:t>
            </a:r>
          </a:p>
        </p:txBody>
      </p:sp>
      <p:cxnSp>
        <p:nvCxnSpPr>
          <p:cNvPr id="88" name="直線接點 87">
            <a:extLst>
              <a:ext uri="{FF2B5EF4-FFF2-40B4-BE49-F238E27FC236}">
                <a16:creationId xmlns:a16="http://schemas.microsoft.com/office/drawing/2014/main" id="{73100DEB-0BE1-B8D1-DE87-B29139D3A028}"/>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D533272F-AC46-CF9D-6963-7A92317249D1}"/>
              </a:ext>
            </a:extLst>
          </p:cNvPr>
          <p:cNvSpPr txBox="1"/>
          <p:nvPr/>
        </p:nvSpPr>
        <p:spPr>
          <a:xfrm>
            <a:off x="1511450" y="574693"/>
            <a:ext cx="5304855" cy="769441"/>
          </a:xfrm>
          <a:prstGeom prst="rect">
            <a:avLst/>
          </a:prstGeom>
          <a:noFill/>
        </p:spPr>
        <p:txBody>
          <a:bodyPr wrap="square">
            <a:spAutoFit/>
          </a:bodyPr>
          <a:lstStyle/>
          <a:p>
            <a:pPr defTabSz="914400" fontAlgn="auto">
              <a:spcBef>
                <a:spcPts val="0"/>
              </a:spcBef>
              <a:spcAft>
                <a:spcPts val="0"/>
              </a:spcAft>
              <a:defRPr/>
            </a:pPr>
            <a:r>
              <a:rPr lang="en-US" altLang="zh-TW" sz="2200" b="1" kern="0" dirty="0">
                <a:solidFill>
                  <a:srgbClr val="FFC000"/>
                </a:solidFill>
                <a:latin typeface="微软雅黑" panose="020B0503020204020204" pitchFamily="34" charset="-122"/>
                <a:ea typeface="微软雅黑" panose="020B0503020204020204" pitchFamily="34" charset="-122"/>
                <a:cs typeface="+mn-cs"/>
              </a:rPr>
              <a:t>Data Source and Key Variables</a:t>
            </a:r>
          </a:p>
          <a:p>
            <a:pPr defTabSz="914400" fontAlgn="auto">
              <a:spcBef>
                <a:spcPts val="0"/>
              </a:spcBef>
              <a:spcAft>
                <a:spcPts val="0"/>
              </a:spcAft>
              <a:defRPr/>
            </a:pPr>
            <a:endParaRPr lang="en-US" altLang="zh-TW" sz="2200" b="1" kern="0" dirty="0">
              <a:solidFill>
                <a:srgbClr val="FFC000"/>
              </a:solidFill>
              <a:latin typeface="微软雅黑" panose="020B0503020204020204" pitchFamily="34" charset="-122"/>
              <a:ea typeface="微软雅黑" panose="020B0503020204020204" pitchFamily="34" charset="-122"/>
              <a:cs typeface="+mn-cs"/>
            </a:endParaRPr>
          </a:p>
        </p:txBody>
      </p:sp>
      <p:cxnSp>
        <p:nvCxnSpPr>
          <p:cNvPr id="91" name="直線接點 90">
            <a:extLst>
              <a:ext uri="{FF2B5EF4-FFF2-40B4-BE49-F238E27FC236}">
                <a16:creationId xmlns:a16="http://schemas.microsoft.com/office/drawing/2014/main" id="{047ADE0E-00ED-2E1A-BDEF-F25C6A077E4C}"/>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844EF572-B937-5316-E4C3-8DB5C73463A8}"/>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p:spTree>
    <p:extLst>
      <p:ext uri="{BB962C8B-B14F-4D97-AF65-F5344CB8AC3E}">
        <p14:creationId xmlns:p14="http://schemas.microsoft.com/office/powerpoint/2010/main" val="44506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4F548-D70C-A14C-8B16-F40C9DD0C58A}"/>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2097AFAD-A384-9E43-C556-37DEA94BFA4C}"/>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11BDA384-797D-52FC-3714-DA7316ABF13F}"/>
              </a:ext>
            </a:extLst>
          </p:cNvPr>
          <p:cNvSpPr/>
          <p:nvPr/>
        </p:nvSpPr>
        <p:spPr>
          <a:xfrm>
            <a:off x="542975" y="1380275"/>
            <a:ext cx="6549305" cy="3654783"/>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mc:AlternateContent xmlns:mc="http://schemas.openxmlformats.org/markup-compatibility/2006" xmlns:a14="http://schemas.microsoft.com/office/drawing/2010/main">
        <mc:Choice Requires="a14">
          <p:sp>
            <p:nvSpPr>
              <p:cNvPr id="85" name="文字方塊 84">
                <a:extLst>
                  <a:ext uri="{FF2B5EF4-FFF2-40B4-BE49-F238E27FC236}">
                    <a16:creationId xmlns:a16="http://schemas.microsoft.com/office/drawing/2014/main" id="{D953CCCB-1C0D-000E-03DC-C82276CF9032}"/>
                  </a:ext>
                </a:extLst>
              </p:cNvPr>
              <p:cNvSpPr txBox="1"/>
              <p:nvPr/>
            </p:nvSpPr>
            <p:spPr>
              <a:xfrm>
                <a:off x="777743" y="1347614"/>
                <a:ext cx="8258753" cy="323928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sv-SE" altLang="zh-TW"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Objective</a:t>
                </a:r>
                <a:r>
                  <a:rPr kumimoji="0" lang="sv-SE"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Test if attack counts differ between cloud and non-cloud divisions.</a:t>
                </a:r>
                <a:endParaRPr kumimoji="0" lang="sv-SE"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altLang="zh-TW"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Equation</a:t>
                </a:r>
                <a:r>
                  <a:rPr kumimoji="0" lang="sv-SE"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14:m>
                  <m:oMath xmlns:m="http://schemas.openxmlformats.org/officeDocument/2006/math">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𝑇</m:t>
                    </m:r>
                    <m: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t>=</m:t>
                    </m:r>
                    <m:f>
                      <m:fPr>
                        <m:ctrlP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𝑋</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₁</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 − </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𝑋</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₂</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m:t>
                        </m:r>
                      </m:num>
                      <m:den>
                        <m:rad>
                          <m:radPr>
                            <m:degHide m:val="on"/>
                            <m:ctrlP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ctrlPr>
                          </m:radPr>
                          <m:deg/>
                          <m:e>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𝑠</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₁²</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𝑛</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₁</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 + </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𝑠</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₂²</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𝑛</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₂</m:t>
                            </m:r>
                            <m:r>
                              <a:rPr kumimoji="0" lang="sv-SE" altLang="zh-TW" sz="1800" b="0" i="1" u="none" strike="noStrike" kern="1200" cap="none" spc="0" normalizeH="0" baseline="0" noProof="0">
                                <a:ln>
                                  <a:noFill/>
                                </a:ln>
                                <a:solidFill>
                                  <a:srgbClr val="FFFFFF"/>
                                </a:solidFill>
                                <a:effectLst/>
                                <a:uLnTx/>
                                <a:uFillTx/>
                                <a:latin typeface="Cambria Math" panose="02040503050406030204" pitchFamily="18" charset="0"/>
                              </a:rPr>
                              <m:t>)</m:t>
                            </m:r>
                            <m:r>
                              <m:rPr>
                                <m:nor/>
                              </m:rP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m:t> </m:t>
                            </m:r>
                          </m:e>
                        </m:rad>
                      </m:den>
                    </m:f>
                  </m:oMath>
                </a14:m>
                <a:endPar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endParaRPr>
              </a:p>
              <a:p>
                <a:pPr marL="0" marR="0" lvl="1" indent="0" algn="l" defTabSz="914400" rtl="0" eaLnBrk="1" fontAlgn="auto" latinLnBrk="0" hangingPunct="1">
                  <a:lnSpc>
                    <a:spcPct val="150000"/>
                  </a:lnSpc>
                  <a:spcBef>
                    <a:spcPts val="0"/>
                  </a:spcBef>
                  <a:spcAft>
                    <a:spcPts val="0"/>
                  </a:spcAft>
                  <a:buClrTx/>
                  <a:buSzTx/>
                  <a:buFontTx/>
                  <a:buNone/>
                  <a:tabLst/>
                  <a:defRPr/>
                </a:pPr>
                <a:r>
                  <a:rPr kumimoji="0" lang="sv-SE" altLang="zh-TW"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Terms</a:t>
                </a:r>
                <a:r>
                  <a:rPr kumimoji="0" lang="sv-SE"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a:t>•</a:t>
                </a:r>
                <a14:m>
                  <m:oMath xmlns:m="http://schemas.openxmlformats.org/officeDocument/2006/math">
                    <m:r>
                      <m:rPr>
                        <m:nor/>
                      </m:rPr>
                      <a:rPr kumimoji="0" lang="sv-SE" altLang="zh-TW" sz="1800" b="0" i="0" u="none" strike="noStrike" kern="1200" cap="none" spc="0" normalizeH="0" baseline="0" noProof="0" smtClean="0">
                        <a:ln>
                          <a:noFill/>
                        </a:ln>
                        <a:solidFill>
                          <a:srgbClr val="FFFFFF"/>
                        </a:solidFill>
                        <a:effectLst/>
                        <a:uLnTx/>
                        <a:uFillTx/>
                        <a:latin typeface="Arial" charset="0"/>
                        <a:ea typeface="ＭＳ Ｐゴシック" charset="0"/>
                      </a:rPr>
                      <m:t>X</m:t>
                    </m:r>
                    <m:r>
                      <m:rPr>
                        <m:nor/>
                      </m:rPr>
                      <a:rPr kumimoji="0" lang="sv-SE" altLang="zh-TW" sz="1800" b="0" i="0" u="none" strike="noStrike" kern="1200" cap="none" spc="0" normalizeH="0" baseline="0" noProof="0" smtClean="0">
                        <a:ln>
                          <a:noFill/>
                        </a:ln>
                        <a:solidFill>
                          <a:srgbClr val="FFFFFF"/>
                        </a:solidFill>
                        <a:effectLst/>
                        <a:uLnTx/>
                        <a:uFillTx/>
                        <a:latin typeface="Arial" charset="0"/>
                        <a:ea typeface="ＭＳ Ｐゴシック" charset="0"/>
                      </a:rPr>
                      <m:t>̄</m:t>
                    </m:r>
                    <m:r>
                      <m:rPr>
                        <m:nor/>
                      </m:rPr>
                      <a:rPr kumimoji="0" lang="sv-SE" altLang="zh-TW" sz="1800" b="0" i="0" u="none" strike="noStrike" kern="1200" cap="none" spc="0" normalizeH="0" baseline="0" noProof="0" smtClean="0">
                        <a:ln>
                          <a:noFill/>
                        </a:ln>
                        <a:solidFill>
                          <a:srgbClr val="FFFFFF"/>
                        </a:solidFill>
                        <a:effectLst/>
                        <a:uLnTx/>
                        <a:uFillTx/>
                        <a:latin typeface="Arial" charset="0"/>
                        <a:ea typeface="ＭＳ Ｐゴシック" charset="0"/>
                      </a:rPr>
                      <m:t>₁</m:t>
                    </m:r>
                    <m:r>
                      <m:rPr>
                        <m:nor/>
                      </m:rPr>
                      <a:rPr kumimoji="0" lang="sv-SE" altLang="zh-TW" sz="1800" b="0" i="0" u="none" strike="noStrike" kern="1200" cap="none" spc="0" normalizeH="0" baseline="0" noProof="0" smtClean="0">
                        <a:ln>
                          <a:noFill/>
                        </a:ln>
                        <a:solidFill>
                          <a:srgbClr val="FFFFFF"/>
                        </a:solidFill>
                        <a:effectLst/>
                        <a:uLnTx/>
                        <a:uFillTx/>
                        <a:latin typeface="Arial" charset="0"/>
                        <a:ea typeface="ＭＳ Ｐゴシック" charset="0"/>
                      </a:rPr>
                      <m:t>, </m:t>
                    </m:r>
                    <m:r>
                      <m:rPr>
                        <m:nor/>
                      </m:rPr>
                      <a:rPr kumimoji="0" lang="sv-SE" altLang="zh-TW" sz="1800" b="0" i="0" u="none" strike="noStrike" kern="1200" cap="none" spc="0" normalizeH="0" baseline="0" noProof="0" smtClean="0">
                        <a:ln>
                          <a:noFill/>
                        </a:ln>
                        <a:solidFill>
                          <a:srgbClr val="FFFFFF"/>
                        </a:solidFill>
                        <a:effectLst/>
                        <a:uLnTx/>
                        <a:uFillTx/>
                        <a:latin typeface="Arial" charset="0"/>
                        <a:ea typeface="ＭＳ Ｐゴシック" charset="0"/>
                      </a:rPr>
                      <m:t>X</m:t>
                    </m:r>
                    <m:r>
                      <m:rPr>
                        <m:nor/>
                      </m:rPr>
                      <a:rPr kumimoji="0" lang="sv-SE" altLang="zh-TW" sz="1800" b="0" i="0" u="none" strike="noStrike" kern="1200" cap="none" spc="0" normalizeH="0" baseline="0" noProof="0" smtClean="0">
                        <a:ln>
                          <a:noFill/>
                        </a:ln>
                        <a:solidFill>
                          <a:srgbClr val="FFFFFF"/>
                        </a:solidFill>
                        <a:effectLst/>
                        <a:uLnTx/>
                        <a:uFillTx/>
                        <a:latin typeface="Arial" charset="0"/>
                        <a:ea typeface="ＭＳ Ｐゴシック" charset="0"/>
                      </a:rPr>
                      <m:t>̄</m:t>
                    </m:r>
                    <m:r>
                      <m:rPr>
                        <m:nor/>
                      </m:rPr>
                      <a:rPr kumimoji="0" lang="sv-SE" altLang="zh-TW" sz="1800" b="0" i="0" u="none" strike="noStrike" kern="1200" cap="none" spc="0" normalizeH="0" baseline="0" noProof="0" smtClean="0">
                        <a:ln>
                          <a:noFill/>
                        </a:ln>
                        <a:solidFill>
                          <a:srgbClr val="FFFFFF"/>
                        </a:solidFill>
                        <a:effectLst/>
                        <a:uLnTx/>
                        <a:uFillTx/>
                        <a:latin typeface="Arial" charset="0"/>
                        <a:ea typeface="ＭＳ Ｐゴシック" charset="0"/>
                      </a:rPr>
                      <m:t>₂</m:t>
                    </m:r>
                  </m:oMath>
                </a14:m>
                <a: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a:t>: </a:t>
                </a:r>
                <a:r>
                  <a:rPr kumimoji="0" lang="en-US" altLang="zh-TW" sz="1800" b="0" i="0" u="none" strike="noStrike" kern="1200" cap="none" spc="0" normalizeH="0" baseline="0" noProof="0" dirty="0">
                    <a:ln>
                      <a:noFill/>
                    </a:ln>
                    <a:solidFill>
                      <a:srgbClr val="FFFFFF"/>
                    </a:solidFill>
                    <a:effectLst/>
                    <a:uLnTx/>
                    <a:uFillTx/>
                    <a:latin typeface="-apple-system"/>
                    <a:ea typeface="ＭＳ Ｐゴシック" charset="0"/>
                  </a:rPr>
                  <a:t>Average attack counts for cloud and non-cloud divisions</a:t>
                </a:r>
                <a:b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a:br>
                <a: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a:t>• </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s₁², s₂²</a:t>
                </a:r>
                <a: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a:t>: Sample variances</a:t>
                </a:r>
                <a:b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a:br>
                <a: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a:t>• </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n₁, n₂ </a:t>
                </a:r>
                <a: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a:t>: Sample sizes</a:t>
                </a:r>
              </a:p>
              <a:p>
                <a:pPr marL="0" marR="0" lvl="1" indent="0" algn="l" defTabSz="914400" rtl="0" eaLnBrk="1" fontAlgn="auto" latinLnBrk="0" hangingPunct="1">
                  <a:lnSpc>
                    <a:spcPct val="150000"/>
                  </a:lnSpc>
                  <a:spcBef>
                    <a:spcPts val="0"/>
                  </a:spcBef>
                  <a:spcAft>
                    <a:spcPts val="0"/>
                  </a:spcAft>
                  <a:buClrTx/>
                  <a:buSzTx/>
                  <a:buFontTx/>
                  <a:buNone/>
                  <a:tabLst/>
                  <a:defRPr/>
                </a:pPr>
                <a:r>
                  <a:rPr kumimoji="0" lang="sv-SE" altLang="zh-TW" sz="1800" b="0" i="0" u="none" strike="noStrike" kern="1200" cap="none" spc="0" normalizeH="0" baseline="0" noProof="0" dirty="0">
                    <a:ln>
                      <a:noFill/>
                    </a:ln>
                    <a:solidFill>
                      <a:srgbClr val="FFFFFF"/>
                    </a:solidFill>
                    <a:effectLst/>
                    <a:uLnTx/>
                    <a:uFillTx/>
                    <a:latin typeface="-apple-system"/>
                    <a:ea typeface="ＭＳ Ｐゴシック" charset="0"/>
                  </a:rPr>
                  <a:t>A significant T value(p &lt; 0.05)indicates a meaningful difference in attack frequency.</a:t>
                </a:r>
                <a:r>
                  <a:rPr kumimoji="0" lang="sv-SE" altLang="zh-TW" sz="1600" b="0" i="0" u="none" strike="noStrike" kern="1200" cap="none" spc="0" normalizeH="0" baseline="0" noProof="0" dirty="0">
                    <a:ln>
                      <a:noFill/>
                    </a:ln>
                    <a:solidFill>
                      <a:srgbClr val="FFFFFF"/>
                    </a:solidFill>
                    <a:effectLst/>
                    <a:uLnTx/>
                    <a:uFillTx/>
                    <a:latin typeface="-apple-system"/>
                    <a:ea typeface="ＭＳ Ｐゴシック" charset="0"/>
                  </a:rPr>
                  <a:t> </a:t>
                </a:r>
                <a:endParaRPr kumimoji="1" lang="zh-TW" altLang="en-US" sz="1600" b="1" i="0" u="none" strike="noStrike" kern="120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mc:Choice>
        <mc:Fallback xmlns="">
          <p:sp>
            <p:nvSpPr>
              <p:cNvPr id="85" name="文字方塊 84">
                <a:extLst>
                  <a:ext uri="{FF2B5EF4-FFF2-40B4-BE49-F238E27FC236}">
                    <a16:creationId xmlns:a16="http://schemas.microsoft.com/office/drawing/2014/main" id="{8EC3CC61-D6A0-24B1-4BFC-E2468588E98F}"/>
                  </a:ext>
                </a:extLst>
              </p:cNvPr>
              <p:cNvSpPr txBox="1">
                <a:spLocks noRot="1" noChangeAspect="1" noMove="1" noResize="1" noEditPoints="1" noAdjustHandles="1" noChangeArrowheads="1" noChangeShapeType="1" noTextEdit="1"/>
              </p:cNvSpPr>
              <p:nvPr/>
            </p:nvSpPr>
            <p:spPr>
              <a:xfrm>
                <a:off x="777743" y="1347614"/>
                <a:ext cx="8258753" cy="3239285"/>
              </a:xfrm>
              <a:prstGeom prst="rect">
                <a:avLst/>
              </a:prstGeom>
              <a:blipFill>
                <a:blip r:embed="rId2"/>
                <a:stretch>
                  <a:fillRect l="-665" b="-2072"/>
                </a:stretch>
              </a:blipFill>
            </p:spPr>
            <p:txBody>
              <a:bodyPr/>
              <a:lstStyle/>
              <a:p>
                <a:r>
                  <a:rPr lang="zh-TW" altLang="en-US">
                    <a:noFill/>
                  </a:rPr>
                  <a:t> </a:t>
                </a:r>
              </a:p>
            </p:txBody>
          </p:sp>
        </mc:Fallback>
      </mc:AlternateContent>
      <p:cxnSp>
        <p:nvCxnSpPr>
          <p:cNvPr id="88" name="直線接點 87">
            <a:extLst>
              <a:ext uri="{FF2B5EF4-FFF2-40B4-BE49-F238E27FC236}">
                <a16:creationId xmlns:a16="http://schemas.microsoft.com/office/drawing/2014/main" id="{3CF26C13-DF02-0D05-8EED-520D31FB7265}"/>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BA5D956E-565C-4743-6D9C-EE762871A63F}"/>
              </a:ext>
            </a:extLst>
          </p:cNvPr>
          <p:cNvSpPr txBox="1"/>
          <p:nvPr/>
        </p:nvSpPr>
        <p:spPr>
          <a:xfrm>
            <a:off x="1511450" y="574693"/>
            <a:ext cx="5304855" cy="430887"/>
          </a:xfrm>
          <a:prstGeom prst="rect">
            <a:avLst/>
          </a:prstGeom>
          <a:noFill/>
        </p:spPr>
        <p:txBody>
          <a:bodyPr wrap="square">
            <a:spAutoFit/>
          </a:bodyPr>
          <a:lstStyle/>
          <a:p>
            <a:pPr defTabSz="914400" fontAlgn="auto">
              <a:spcBef>
                <a:spcPts val="0"/>
              </a:spcBef>
              <a:spcAft>
                <a:spcPts val="0"/>
              </a:spcAft>
              <a:defRPr/>
            </a:pPr>
            <a:r>
              <a:rPr lang="en-US" altLang="zh-TW" sz="2200" b="1" kern="0" dirty="0">
                <a:solidFill>
                  <a:srgbClr val="FFC000"/>
                </a:solidFill>
                <a:latin typeface="微软雅黑" panose="020B0503020204020204" pitchFamily="34" charset="-122"/>
                <a:ea typeface="微软雅黑" panose="020B0503020204020204" pitchFamily="34" charset="-122"/>
                <a:cs typeface="+mn-cs"/>
              </a:rPr>
              <a:t>Analytical Methods:</a:t>
            </a:r>
            <a:r>
              <a:rPr lang="zh-TW" altLang="en-US" sz="2200" b="1" kern="0" dirty="0">
                <a:solidFill>
                  <a:srgbClr val="FFC000"/>
                </a:solidFill>
                <a:latin typeface="微软雅黑" panose="020B0503020204020204" pitchFamily="34" charset="-122"/>
                <a:ea typeface="微软雅黑" panose="020B0503020204020204" pitchFamily="34" charset="-122"/>
                <a:cs typeface="+mn-cs"/>
              </a:rPr>
              <a:t> </a:t>
            </a: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T-Test</a:t>
            </a:r>
          </a:p>
        </p:txBody>
      </p:sp>
      <p:cxnSp>
        <p:nvCxnSpPr>
          <p:cNvPr id="91" name="直線接點 90">
            <a:extLst>
              <a:ext uri="{FF2B5EF4-FFF2-40B4-BE49-F238E27FC236}">
                <a16:creationId xmlns:a16="http://schemas.microsoft.com/office/drawing/2014/main" id="{59B37EEC-55CB-ACA7-7E45-CD6F75F3A119}"/>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3" name="圖片 2" descr="一張含有 圖形, 字型, 螢幕擷取畫面, 符號 的圖片&#10;&#10;自動產生的描述">
            <a:extLst>
              <a:ext uri="{FF2B5EF4-FFF2-40B4-BE49-F238E27FC236}">
                <a16:creationId xmlns:a16="http://schemas.microsoft.com/office/drawing/2014/main" id="{33A8CCDB-C30C-7894-ED4B-4D14DA956C01}"/>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764561" y="483518"/>
            <a:ext cx="665896" cy="681974"/>
          </a:xfrm>
          <a:prstGeom prst="rect">
            <a:avLst/>
          </a:prstGeom>
        </p:spPr>
      </p:pic>
    </p:spTree>
    <p:extLst>
      <p:ext uri="{BB962C8B-B14F-4D97-AF65-F5344CB8AC3E}">
        <p14:creationId xmlns:p14="http://schemas.microsoft.com/office/powerpoint/2010/main" val="168162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616A1-FD65-6030-8837-74DF8786CE83}"/>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6796A67C-45E4-EA31-A72C-A82F687256B2}"/>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912AD2FA-9929-1327-ABA0-BE02F178B48C}"/>
              </a:ext>
            </a:extLst>
          </p:cNvPr>
          <p:cNvSpPr/>
          <p:nvPr/>
        </p:nvSpPr>
        <p:spPr>
          <a:xfrm>
            <a:off x="542975" y="1380275"/>
            <a:ext cx="6549305" cy="3711753"/>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mc:AlternateContent xmlns:mc="http://schemas.openxmlformats.org/markup-compatibility/2006" xmlns:a14="http://schemas.microsoft.com/office/drawing/2010/main">
        <mc:Choice Requires="a14">
          <p:sp>
            <p:nvSpPr>
              <p:cNvPr id="85" name="文字方塊 84">
                <a:extLst>
                  <a:ext uri="{FF2B5EF4-FFF2-40B4-BE49-F238E27FC236}">
                    <a16:creationId xmlns:a16="http://schemas.microsoft.com/office/drawing/2014/main" id="{AA285365-17B4-03E7-F625-D4F077FB6EB1}"/>
                  </a:ext>
                </a:extLst>
              </p:cNvPr>
              <p:cNvSpPr txBox="1"/>
              <p:nvPr/>
            </p:nvSpPr>
            <p:spPr>
              <a:xfrm>
                <a:off x="777743" y="1346196"/>
                <a:ext cx="8366257" cy="37805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altLang="zh-TW" sz="1800" b="1" i="0" u="none" strike="noStrike" kern="1200" cap="none" spc="0" normalizeH="0" baseline="0" noProof="0" dirty="0">
                    <a:ln>
                      <a:noFill/>
                    </a:ln>
                    <a:solidFill>
                      <a:srgbClr val="FFFFFF"/>
                    </a:solidFill>
                    <a:effectLst/>
                    <a:uLnTx/>
                    <a:uFillTx/>
                    <a:latin typeface="Arial" charset="0"/>
                    <a:ea typeface="ＭＳ Ｐゴシック" charset="0"/>
                  </a:rPr>
                  <a:t>Objective</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 </a:t>
                </a: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Test if cloud divisions receive more attacks than others.</a:t>
                </a:r>
                <a:b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br>
                <a:r>
                  <a:rPr kumimoji="0" lang="sv-SE" altLang="zh-TW" sz="1800" b="1" i="0" u="none" strike="noStrike" kern="1200" cap="none" spc="0" normalizeH="0" baseline="0" noProof="0" dirty="0">
                    <a:ln>
                      <a:noFill/>
                    </a:ln>
                    <a:solidFill>
                      <a:srgbClr val="FFFFFF"/>
                    </a:solidFill>
                    <a:effectLst/>
                    <a:uLnTx/>
                    <a:uFillTx/>
                    <a:latin typeface="Arial" charset="0"/>
                    <a:ea typeface="ＭＳ Ｐゴシック" charset="0"/>
                  </a:rPr>
                  <a:t>Model</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a:t>
                </a:r>
                <a:b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b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	Y</a:t>
                </a:r>
                <a:r>
                  <a:rPr kumimoji="0" lang="sv-SE" altLang="zh-TW" sz="1800" b="0" i="0" u="none" strike="noStrike" kern="1200" cap="none" spc="0" normalizeH="0" baseline="-25000" noProof="0" dirty="0">
                    <a:ln>
                      <a:noFill/>
                    </a:ln>
                    <a:solidFill>
                      <a:srgbClr val="FFFFFF"/>
                    </a:solidFill>
                    <a:effectLst/>
                    <a:uLnTx/>
                    <a:uFillTx/>
                    <a:latin typeface="Arial" charset="0"/>
                    <a:ea typeface="ＭＳ Ｐゴシック" charset="0"/>
                  </a:rPr>
                  <a:t>ij</a:t>
                </a:r>
                <a:r>
                  <a:rPr kumimoji="0" lang="es-ES" altLang="zh-TW" sz="1800" b="0" i="0" u="none" strike="noStrike" kern="1200" cap="none" spc="0" normalizeH="0" baseline="0" noProof="0" dirty="0">
                    <a:ln>
                      <a:noFill/>
                    </a:ln>
                    <a:solidFill>
                      <a:srgbClr val="FFFFFF"/>
                    </a:solidFill>
                    <a:effectLst/>
                    <a:uLnTx/>
                    <a:uFillTx/>
                    <a:latin typeface="CiscoSansTT ExtraLight"/>
                    <a:ea typeface="ＭＳ Ｐゴシック" charset="0"/>
                  </a:rPr>
                  <a:t> = μ + </a:t>
                </a:r>
                <a:r>
                  <a:rPr kumimoji="0" lang="es-ES" altLang="zh-TW" sz="1800" b="0" i="0" u="none" strike="noStrike" kern="1200" cap="none" spc="0" normalizeH="0" baseline="0" noProof="0" dirty="0" err="1">
                    <a:ln>
                      <a:noFill/>
                    </a:ln>
                    <a:solidFill>
                      <a:srgbClr val="FFFFFF"/>
                    </a:solidFill>
                    <a:effectLst/>
                    <a:uLnTx/>
                    <a:uFillTx/>
                    <a:latin typeface="CiscoSansTT ExtraLight"/>
                    <a:ea typeface="ＭＳ Ｐゴシック" charset="0"/>
                  </a:rPr>
                  <a:t>τ</a:t>
                </a:r>
                <a:r>
                  <a:rPr kumimoji="0" lang="es-ES" altLang="zh-TW" sz="1800" b="0" i="0" u="none" strike="noStrike" kern="1200" cap="none" spc="0" normalizeH="0" baseline="-25000" noProof="0" dirty="0" err="1">
                    <a:ln>
                      <a:noFill/>
                    </a:ln>
                    <a:solidFill>
                      <a:srgbClr val="FFFFFF"/>
                    </a:solidFill>
                    <a:effectLst/>
                    <a:uLnTx/>
                    <a:uFillTx/>
                    <a:latin typeface="CiscoSansTT ExtraLight"/>
                    <a:ea typeface="ＭＳ Ｐゴシック" charset="0"/>
                  </a:rPr>
                  <a:t>i</a:t>
                </a:r>
                <a:r>
                  <a:rPr kumimoji="0" lang="es-ES" altLang="zh-TW" sz="1800" b="0" i="0" u="none" strike="noStrike" kern="1200" cap="none" spc="0" normalizeH="0" baseline="0" noProof="0" dirty="0">
                    <a:ln>
                      <a:noFill/>
                    </a:ln>
                    <a:solidFill>
                      <a:srgbClr val="FFFFFF"/>
                    </a:solidFill>
                    <a:effectLst/>
                    <a:uLnTx/>
                    <a:uFillTx/>
                    <a:latin typeface="CiscoSansTT ExtraLight"/>
                    <a:ea typeface="ＭＳ Ｐゴシック" charset="0"/>
                  </a:rPr>
                  <a:t> + </a:t>
                </a:r>
                <a:r>
                  <a:rPr kumimoji="0" lang="el-GR" altLang="zh-TW" sz="1800" b="0" i="0" u="none" strike="noStrike" kern="1200" cap="none" spc="0" normalizeH="0" baseline="0" noProof="0" dirty="0">
                    <a:ln>
                      <a:noFill/>
                    </a:ln>
                    <a:solidFill>
                      <a:srgbClr val="FFFFFF"/>
                    </a:solidFill>
                    <a:effectLst/>
                    <a:uLnTx/>
                    <a:uFillTx/>
                    <a:latin typeface="Arial" charset="0"/>
                    <a:ea typeface="ＭＳ Ｐゴシック" charset="0"/>
                  </a:rPr>
                  <a:t>ε</a:t>
                </a:r>
                <a:r>
                  <a:rPr kumimoji="0" lang="sv-SE" altLang="zh-TW" sz="1800" b="0" i="0" u="none" strike="noStrike" kern="1200" cap="none" spc="0" normalizeH="0" baseline="-25000" noProof="0" dirty="0">
                    <a:ln>
                      <a:noFill/>
                    </a:ln>
                    <a:solidFill>
                      <a:srgbClr val="FFFFFF"/>
                    </a:solidFill>
                    <a:effectLst/>
                    <a:uLnTx/>
                    <a:uFillTx/>
                    <a:latin typeface="Arial" charset="0"/>
                    <a:ea typeface="ＭＳ Ｐゴシック" charset="0"/>
                  </a:rPr>
                  <a:t>ij</a:t>
                </a:r>
                <a:endParaRPr kumimoji="0" lang="es-ES" altLang="zh-TW" sz="1800" b="0" i="0" u="none" strike="noStrike" kern="1200" cap="none" spc="0" normalizeH="0" baseline="-25000" noProof="0" dirty="0">
                  <a:ln>
                    <a:noFill/>
                  </a:ln>
                  <a:solidFill>
                    <a:srgbClr val="FFFFFF"/>
                  </a:solidFill>
                  <a:effectLst/>
                  <a:uLnTx/>
                  <a:uFillTx/>
                  <a:latin typeface="CiscoSansTT ExtraLight"/>
                  <a:ea typeface="ＭＳ Ｐゴシック"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altLang="zh-TW" sz="1800" b="1" i="0" u="none" strike="noStrike" kern="1200" cap="none" spc="0" normalizeH="0" baseline="0" noProof="0" dirty="0">
                    <a:ln>
                      <a:noFill/>
                    </a:ln>
                    <a:solidFill>
                      <a:srgbClr val="FFFFFF"/>
                    </a:solidFill>
                    <a:effectLst/>
                    <a:uLnTx/>
                    <a:uFillTx/>
                    <a:latin typeface="Arial" charset="0"/>
                    <a:ea typeface="ＭＳ Ｐゴシック" charset="0"/>
                  </a:rPr>
                  <a:t>Terms</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a:t>
                </a:r>
              </a:p>
              <a:p>
                <a:pPr marL="457200" marR="0" lvl="2" indent="0" algn="l" defTabSz="914400" rtl="0" eaLnBrk="1" fontAlgn="auto" latinLnBrk="0" hangingPunct="1">
                  <a:lnSpc>
                    <a:spcPct val="150000"/>
                  </a:lnSpc>
                  <a:spcBef>
                    <a:spcPts val="0"/>
                  </a:spcBef>
                  <a:spcAft>
                    <a:spcPts val="0"/>
                  </a:spcAft>
                  <a:buClrTx/>
                  <a:buSzTx/>
                  <a:buFontTx/>
                  <a:buNone/>
                  <a:tabLst/>
                  <a:defRPr/>
                </a:pP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 Y</a:t>
                </a:r>
                <a:r>
                  <a:rPr kumimoji="0" lang="sv-SE" altLang="zh-TW" sz="1800" b="0" i="0" u="none" strike="noStrike" kern="1200" cap="none" spc="0" normalizeH="0" baseline="-25000" noProof="0" dirty="0">
                    <a:ln>
                      <a:noFill/>
                    </a:ln>
                    <a:solidFill>
                      <a:srgbClr val="FFFFFF"/>
                    </a:solidFill>
                    <a:effectLst/>
                    <a:uLnTx/>
                    <a:uFillTx/>
                    <a:latin typeface="Arial" charset="0"/>
                    <a:ea typeface="ＭＳ Ｐゴシック" charset="0"/>
                  </a:rPr>
                  <a:t>ij</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 </a:t>
                </a: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Number of attacks in division type </a:t>
                </a:r>
                <a:r>
                  <a:rPr kumimoji="0" lang="en-US" altLang="zh-TW" sz="1800" b="0" i="0" u="none" strike="noStrike" kern="1200" cap="none" spc="0" normalizeH="0" baseline="0" noProof="0" dirty="0" err="1">
                    <a:ln>
                      <a:noFill/>
                    </a:ln>
                    <a:solidFill>
                      <a:srgbClr val="FFFFFF"/>
                    </a:solidFill>
                    <a:effectLst/>
                    <a:uLnTx/>
                    <a:uFillTx/>
                    <a:latin typeface="Arial" charset="0"/>
                    <a:ea typeface="ＭＳ Ｐゴシック" charset="0"/>
                  </a:rPr>
                  <a:t>i</a:t>
                </a: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 </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observation</a:t>
                </a: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 j</a:t>
                </a:r>
                <a:b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b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 </a:t>
                </a:r>
                <a14:m>
                  <m:oMath xmlns:m="http://schemas.openxmlformats.org/officeDocument/2006/math">
                    <m:r>
                      <a:rPr kumimoji="0" lang="zh-TW" altLang="sv-SE" sz="1800" b="0" i="1" u="none" strike="noStrike" kern="1200" cap="none" spc="0" normalizeH="0" baseline="0" noProof="0" dirty="0" smtClean="0">
                        <a:ln>
                          <a:noFill/>
                        </a:ln>
                        <a:solidFill>
                          <a:srgbClr val="FFFFFF"/>
                        </a:solidFill>
                        <a:effectLst/>
                        <a:uLnTx/>
                        <a:uFillTx/>
                        <a:latin typeface="Cambria Math" panose="02040503050406030204" pitchFamily="18" charset="0"/>
                      </a:rPr>
                      <m:t>𝜇</m:t>
                    </m:r>
                  </m:oMath>
                </a14:m>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 Overall mean of attack counts</a:t>
                </a:r>
                <a:b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b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 </a:t>
                </a:r>
                <a14:m>
                  <m:oMath xmlns:m="http://schemas.openxmlformats.org/officeDocument/2006/math">
                    <m:r>
                      <a:rPr kumimoji="0" lang="zh-TW" altLang="sv-SE" sz="1800" b="0" i="1" u="none" strike="noStrike" kern="1200" cap="none" spc="0" normalizeH="0" baseline="0" noProof="0" dirty="0" smtClean="0">
                        <a:ln>
                          <a:noFill/>
                        </a:ln>
                        <a:solidFill>
                          <a:srgbClr val="FFFFFF"/>
                        </a:solidFill>
                        <a:effectLst/>
                        <a:uLnTx/>
                        <a:uFillTx/>
                        <a:latin typeface="Cambria Math" panose="02040503050406030204" pitchFamily="18" charset="0"/>
                      </a:rPr>
                      <m:t>𝜏</m:t>
                    </m:r>
                  </m:oMath>
                </a14:m>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 </a:t>
                </a: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Effect of division type (Cloud vs. Non-cloud)</a:t>
                </a:r>
                <a:b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b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a:t>
                </a:r>
                <a:r>
                  <a:rPr kumimoji="0" lang="el-GR" altLang="zh-TW" sz="1800" b="0" i="0" u="none" strike="noStrike" kern="1200" cap="none" spc="0" normalizeH="0" baseline="0" noProof="0" dirty="0">
                    <a:ln>
                      <a:noFill/>
                    </a:ln>
                    <a:solidFill>
                      <a:srgbClr val="FFFFFF"/>
                    </a:solidFill>
                    <a:effectLst/>
                    <a:uLnTx/>
                    <a:uFillTx/>
                    <a:latin typeface="Arial" charset="0"/>
                    <a:ea typeface="ＭＳ Ｐゴシック" charset="0"/>
                  </a:rPr>
                  <a:t>ε</a:t>
                </a:r>
                <a:r>
                  <a:rPr kumimoji="0" lang="sv-SE" altLang="zh-TW" sz="1800" b="0" i="0" u="none" strike="noStrike" kern="1200" cap="none" spc="0" normalizeH="0" baseline="-25000" noProof="0" dirty="0">
                    <a:ln>
                      <a:noFill/>
                    </a:ln>
                    <a:solidFill>
                      <a:srgbClr val="FFFFFF"/>
                    </a:solidFill>
                    <a:effectLst/>
                    <a:uLnTx/>
                    <a:uFillTx/>
                    <a:latin typeface="Arial" charset="0"/>
                    <a:ea typeface="ＭＳ Ｐゴシック" charset="0"/>
                  </a:rPr>
                  <a:t>ij</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 </a:t>
                </a:r>
                <a:r>
                  <a:rPr kumimoji="0" lang="pt-BR" altLang="zh-TW" sz="1800" b="0" i="0" u="none" strike="noStrike" kern="1200" cap="none" spc="0" normalizeH="0" baseline="0" noProof="0" dirty="0">
                    <a:ln>
                      <a:noFill/>
                    </a:ln>
                    <a:solidFill>
                      <a:srgbClr val="FFFFFF"/>
                    </a:solidFill>
                    <a:effectLst/>
                    <a:uLnTx/>
                    <a:uFillTx/>
                    <a:latin typeface="Arial" charset="0"/>
                    <a:ea typeface="ＭＳ Ｐゴシック" charset="0"/>
                  </a:rPr>
                  <a:t>Random error, assumed N</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(0, </a:t>
                </a:r>
                <a:r>
                  <a:rPr kumimoji="0" lang="el-GR" altLang="zh-TW" sz="1800" b="0" i="0" u="none" strike="noStrike" kern="1200" cap="none" spc="0" normalizeH="0" baseline="0" noProof="0" dirty="0">
                    <a:ln>
                      <a:noFill/>
                    </a:ln>
                    <a:solidFill>
                      <a:srgbClr val="FFFFFF"/>
                    </a:solidFill>
                    <a:effectLst/>
                    <a:uLnTx/>
                    <a:uFillTx/>
                    <a:latin typeface="Arial" charset="0"/>
                    <a:ea typeface="ＭＳ Ｐゴシック" charset="0"/>
                  </a:rPr>
                  <a:t>σ²)</a:t>
                </a:r>
                <a:endPar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2" indent="0" algn="l" defTabSz="914400" rtl="0" eaLnBrk="1" fontAlgn="auto" latinLnBrk="0" hangingPunct="1">
                  <a:lnSpc>
                    <a:spcPct val="15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F-test checks if attack volumes differ across division types.</a:t>
                </a:r>
                <a:endParaRPr kumimoji="0" lang="zh-TW" alt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mc:Choice>
        <mc:Fallback xmlns="">
          <p:sp>
            <p:nvSpPr>
              <p:cNvPr id="85" name="文字方塊 84">
                <a:extLst>
                  <a:ext uri="{FF2B5EF4-FFF2-40B4-BE49-F238E27FC236}">
                    <a16:creationId xmlns:a16="http://schemas.microsoft.com/office/drawing/2014/main" id="{22AF5830-37B5-EA5D-DA27-FAFBA9E04C84}"/>
                  </a:ext>
                </a:extLst>
              </p:cNvPr>
              <p:cNvSpPr txBox="1">
                <a:spLocks noRot="1" noChangeAspect="1" noMove="1" noResize="1" noEditPoints="1" noAdjustHandles="1" noChangeArrowheads="1" noChangeShapeType="1" noTextEdit="1"/>
              </p:cNvSpPr>
              <p:nvPr/>
            </p:nvSpPr>
            <p:spPr>
              <a:xfrm>
                <a:off x="777743" y="1346196"/>
                <a:ext cx="8366257" cy="3780522"/>
              </a:xfrm>
              <a:prstGeom prst="rect">
                <a:avLst/>
              </a:prstGeom>
              <a:blipFill>
                <a:blip r:embed="rId2"/>
                <a:stretch>
                  <a:fillRect l="-656" b="-1774"/>
                </a:stretch>
              </a:blipFill>
            </p:spPr>
            <p:txBody>
              <a:bodyPr/>
              <a:lstStyle/>
              <a:p>
                <a:r>
                  <a:rPr lang="zh-TW" altLang="en-US">
                    <a:noFill/>
                  </a:rPr>
                  <a:t> </a:t>
                </a:r>
              </a:p>
            </p:txBody>
          </p:sp>
        </mc:Fallback>
      </mc:AlternateContent>
      <p:cxnSp>
        <p:nvCxnSpPr>
          <p:cNvPr id="88" name="直線接點 87">
            <a:extLst>
              <a:ext uri="{FF2B5EF4-FFF2-40B4-BE49-F238E27FC236}">
                <a16:creationId xmlns:a16="http://schemas.microsoft.com/office/drawing/2014/main" id="{C170D4B0-9F3A-77AF-F03F-8D7D8A609C4B}"/>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FC62132D-6A35-875D-1D37-7B7AD44DD608}"/>
              </a:ext>
            </a:extLst>
          </p:cNvPr>
          <p:cNvSpPr txBox="1"/>
          <p:nvPr/>
        </p:nvSpPr>
        <p:spPr>
          <a:xfrm>
            <a:off x="1511450" y="574693"/>
            <a:ext cx="5304855" cy="769441"/>
          </a:xfrm>
          <a:prstGeom prst="rect">
            <a:avLst/>
          </a:prstGeom>
          <a:noFill/>
        </p:spPr>
        <p:txBody>
          <a:bodyPr wrap="square">
            <a:spAutoFit/>
          </a:bodyPr>
          <a:lstStyle/>
          <a:p>
            <a:pPr defTabSz="914400" fontAlgn="auto">
              <a:spcBef>
                <a:spcPts val="0"/>
              </a:spcBef>
              <a:spcAft>
                <a:spcPts val="0"/>
              </a:spcAft>
              <a:defRPr/>
            </a:pPr>
            <a:r>
              <a:rPr lang="en-US" altLang="zh-TW" sz="2200" b="1" kern="0" dirty="0">
                <a:solidFill>
                  <a:srgbClr val="FFC000"/>
                </a:solidFill>
                <a:latin typeface="微软雅黑" panose="020B0503020204020204" pitchFamily="34" charset="-122"/>
                <a:ea typeface="微软雅黑" panose="020B0503020204020204" pitchFamily="34" charset="-122"/>
                <a:cs typeface="+mn-cs"/>
              </a:rPr>
              <a:t>Analytical Methods:</a:t>
            </a:r>
            <a:r>
              <a:rPr lang="zh-TW" altLang="en-US" sz="2200" b="1" kern="0" dirty="0">
                <a:solidFill>
                  <a:srgbClr val="FFC000"/>
                </a:solidFill>
                <a:latin typeface="微软雅黑" panose="020B0503020204020204" pitchFamily="34" charset="-122"/>
                <a:ea typeface="微软雅黑" panose="020B0503020204020204" pitchFamily="34" charset="-122"/>
                <a:cs typeface="+mn-cs"/>
              </a:rPr>
              <a:t> </a:t>
            </a: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ANOVA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cxnSp>
        <p:nvCxnSpPr>
          <p:cNvPr id="91" name="直線接點 90">
            <a:extLst>
              <a:ext uri="{FF2B5EF4-FFF2-40B4-BE49-F238E27FC236}">
                <a16:creationId xmlns:a16="http://schemas.microsoft.com/office/drawing/2014/main" id="{6FFDF512-02B4-9A2E-DA3E-380344227A24}"/>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18E22B3A-05E7-C338-5952-45EC51BAC559}"/>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764561" y="483518"/>
            <a:ext cx="665896" cy="681974"/>
          </a:xfrm>
          <a:prstGeom prst="rect">
            <a:avLst/>
          </a:prstGeom>
        </p:spPr>
      </p:pic>
    </p:spTree>
    <p:extLst>
      <p:ext uri="{BB962C8B-B14F-4D97-AF65-F5344CB8AC3E}">
        <p14:creationId xmlns:p14="http://schemas.microsoft.com/office/powerpoint/2010/main" val="284306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A90FB-AC10-12BF-48FA-7A68716B796A}"/>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3DE36A43-5E4A-4AF4-3165-990A0FE1D64D}"/>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4DB28E2F-1A2C-93AC-1A2A-EA2460309511}"/>
              </a:ext>
            </a:extLst>
          </p:cNvPr>
          <p:cNvSpPr/>
          <p:nvPr/>
        </p:nvSpPr>
        <p:spPr>
          <a:xfrm>
            <a:off x="542975" y="1380275"/>
            <a:ext cx="6549305" cy="3639746"/>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cxnSp>
        <p:nvCxnSpPr>
          <p:cNvPr id="88" name="直線接點 87">
            <a:extLst>
              <a:ext uri="{FF2B5EF4-FFF2-40B4-BE49-F238E27FC236}">
                <a16:creationId xmlns:a16="http://schemas.microsoft.com/office/drawing/2014/main" id="{70A84496-2F3B-360D-F636-C1A44694DB49}"/>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9A4171F0-1A82-920F-F9CD-9B4E0DCE0587}"/>
              </a:ext>
            </a:extLst>
          </p:cNvPr>
          <p:cNvSpPr txBox="1"/>
          <p:nvPr/>
        </p:nvSpPr>
        <p:spPr>
          <a:xfrm>
            <a:off x="1511450" y="574693"/>
            <a:ext cx="5448871" cy="430887"/>
          </a:xfrm>
          <a:prstGeom prst="rect">
            <a:avLst/>
          </a:prstGeom>
          <a:noFill/>
        </p:spPr>
        <p:txBody>
          <a:bodyPr wrap="square">
            <a:spAutoFit/>
          </a:bodyPr>
          <a:lstStyle/>
          <a:p>
            <a:pPr defTabSz="914400" fontAlgn="auto">
              <a:spcBef>
                <a:spcPts val="0"/>
              </a:spcBef>
              <a:spcAft>
                <a:spcPts val="0"/>
              </a:spcAft>
              <a:defRPr/>
            </a:pPr>
            <a:r>
              <a:rPr lang="en-US" altLang="zh-TW" sz="2200" b="1" kern="0" dirty="0">
                <a:solidFill>
                  <a:srgbClr val="FFC000"/>
                </a:solidFill>
                <a:latin typeface="微软雅黑" panose="020B0503020204020204" pitchFamily="34" charset="-122"/>
                <a:ea typeface="微软雅黑" panose="020B0503020204020204" pitchFamily="34" charset="-122"/>
                <a:cs typeface="+mn-cs"/>
              </a:rPr>
              <a:t>Analytical Methods</a:t>
            </a: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a:t>
            </a:r>
            <a:r>
              <a:rPr kumimoji="0" lang="zh-TW" altLang="en-US"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 </a:t>
            </a: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Regression</a:t>
            </a:r>
          </a:p>
        </p:txBody>
      </p:sp>
      <p:cxnSp>
        <p:nvCxnSpPr>
          <p:cNvPr id="91" name="直線接點 90">
            <a:extLst>
              <a:ext uri="{FF2B5EF4-FFF2-40B4-BE49-F238E27FC236}">
                <a16:creationId xmlns:a16="http://schemas.microsoft.com/office/drawing/2014/main" id="{FD9223AD-1470-3DFF-FDBD-D9EFB2A68A46}"/>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9E9F7481-8422-C3F7-451A-9FA682F0989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DE7F7FBE-34D8-8A97-6596-E66F061AF382}"/>
                  </a:ext>
                </a:extLst>
              </p:cNvPr>
              <p:cNvSpPr txBox="1"/>
              <p:nvPr/>
            </p:nvSpPr>
            <p:spPr>
              <a:xfrm>
                <a:off x="777743" y="1346196"/>
                <a:ext cx="7610681" cy="3043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FFFF"/>
                    </a:solidFill>
                    <a:effectLst/>
                    <a:uLnTx/>
                    <a:uFillTx/>
                    <a:latin typeface="Arial" charset="0"/>
                    <a:ea typeface="ＭＳ Ｐゴシック" charset="0"/>
                  </a:rPr>
                  <a:t>Objective</a:t>
                </a:r>
                <a:r>
                  <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 </a:t>
                </a: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Prioritize high-impact attacks in cloud security planning.</a:t>
                </a:r>
                <a:b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br>
                <a:r>
                  <a:rPr kumimoji="0" lang="en-US" altLang="zh-TW" sz="1800" b="1" i="0" u="none" strike="noStrike" kern="1200" cap="none" spc="0" normalizeH="0" baseline="0" noProof="0" dirty="0">
                    <a:ln>
                      <a:noFill/>
                    </a:ln>
                    <a:solidFill>
                      <a:srgbClr val="FFFFFF"/>
                    </a:solidFill>
                    <a:effectLst/>
                    <a:uLnTx/>
                    <a:uFillTx/>
                    <a:latin typeface="Arial" charset="0"/>
                    <a:ea typeface="ＭＳ Ｐゴシック" charset="0"/>
                  </a:rPr>
                  <a:t>Model</a:t>
                </a: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a:t>
                </a:r>
                <a:r>
                  <a:rPr kumimoji="0" lang="zh-TW" altLang="en-US" sz="1800" b="0" i="0" u="none" strike="noStrike" kern="1200" cap="none" spc="0" normalizeH="0" baseline="0" noProof="0" dirty="0">
                    <a:ln>
                      <a:noFill/>
                    </a:ln>
                    <a:solidFill>
                      <a:srgbClr val="FFFFFF"/>
                    </a:solidFill>
                    <a:effectLst/>
                    <a:uLnTx/>
                    <a:uFillTx/>
                    <a:latin typeface="Arial" charset="0"/>
                    <a:ea typeface="ＭＳ Ｐゴシック" charset="0"/>
                  </a:rPr>
                  <a:t> </a:t>
                </a:r>
                <a14:m>
                  <m:oMath xmlns:m="http://schemas.openxmlformats.org/officeDocument/2006/math">
                    <m: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t>𝐷𝑒𝑓𝑒𝑛𝑠𝑒𝑅𝑎𝑡</m:t>
                    </m:r>
                    <m:sSub>
                      <m:sSubPr>
                        <m:ctrlPr>
                          <a:rPr kumimoji="0" lang="zh-TW" altLang="zh-TW" sz="1800" b="0" i="1" u="none" strike="noStrike" kern="1200" cap="none" spc="0" normalizeH="0" baseline="0" noProof="0">
                            <a:ln>
                              <a:noFill/>
                            </a:ln>
                            <a:solidFill>
                              <a:srgbClr val="FFFFFF"/>
                            </a:solidFill>
                            <a:effectLst/>
                            <a:uLnTx/>
                            <a:uFillTx/>
                            <a:latin typeface="Cambria Math" panose="02040503050406030204" pitchFamily="18" charset="0"/>
                          </a:rPr>
                        </m:ctrlPr>
                      </m:sSubPr>
                      <m:e>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𝑒</m:t>
                        </m:r>
                      </m:e>
                      <m:sub>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𝑖</m:t>
                        </m:r>
                      </m:sub>
                    </m:sSub>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 </m:t>
                    </m:r>
                    <m:sSub>
                      <m:sSubPr>
                        <m:ctrlPr>
                          <a:rPr kumimoji="0" lang="zh-TW" altLang="zh-TW" sz="1800" b="0" i="1" u="none" strike="noStrike" kern="1200" cap="none" spc="0" normalizeH="0" baseline="0" noProof="0">
                            <a:ln>
                              <a:noFill/>
                            </a:ln>
                            <a:solidFill>
                              <a:srgbClr val="FFFFFF"/>
                            </a:solidFill>
                            <a:effectLst/>
                            <a:uLnTx/>
                            <a:uFillTx/>
                            <a:latin typeface="Cambria Math" panose="02040503050406030204" pitchFamily="18" charset="0"/>
                          </a:rPr>
                        </m:ctrlPr>
                      </m:sSubPr>
                      <m:e>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𝛽</m:t>
                        </m:r>
                      </m:e>
                      <m:sub>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0</m:t>
                        </m:r>
                      </m:sub>
                    </m:sSub>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 </m:t>
                    </m:r>
                    <m:nary>
                      <m:naryPr>
                        <m:chr m:val="∑"/>
                        <m:ctrlP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ctrlPr>
                      </m:naryPr>
                      <m:sub>
                        <m:r>
                          <m:rPr>
                            <m:brk m:alnAt="23"/>
                          </m:rP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t>𝑘</m:t>
                        </m:r>
                        <m: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t>=</m:t>
                        </m:r>
                        <m:r>
                          <m:rPr>
                            <m:brk m:alnAt="23"/>
                          </m:rP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t>1</m:t>
                        </m:r>
                      </m:sub>
                      <m:sup>
                        <m: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t>𝑘</m:t>
                        </m:r>
                      </m:sup>
                      <m:e>
                        <m:sSub>
                          <m:sSubPr>
                            <m:ctrlPr>
                              <a:rPr kumimoji="0" lang="zh-TW" altLang="zh-TW" sz="1800" b="0" i="1" u="none" strike="noStrike" kern="1200" cap="none" spc="0" normalizeH="0" baseline="0" noProof="0" smtClean="0">
                                <a:ln>
                                  <a:noFill/>
                                </a:ln>
                                <a:solidFill>
                                  <a:srgbClr val="FFFFFF"/>
                                </a:solidFill>
                                <a:effectLst/>
                                <a:uLnTx/>
                                <a:uFillTx/>
                                <a:latin typeface="Cambria Math" panose="02040503050406030204" pitchFamily="18" charset="0"/>
                              </a:rPr>
                            </m:ctrlPr>
                          </m:sSubPr>
                          <m:e>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𝛽</m:t>
                            </m:r>
                          </m:e>
                          <m:sub>
                            <m: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t>𝑘</m:t>
                            </m:r>
                          </m:sub>
                        </m:sSub>
                      </m:e>
                    </m:nary>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m:t>
                    </m:r>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𝐴𝑡𝑡𝑎𝑐𝑘𝑇𝑦𝑝</m:t>
                    </m:r>
                    <m:sSub>
                      <m:sSubPr>
                        <m:ctrlPr>
                          <a:rPr kumimoji="0" lang="zh-TW" altLang="zh-TW" sz="1800" b="0" i="1" u="none" strike="noStrike" kern="1200" cap="none" spc="0" normalizeH="0" baseline="0" noProof="0">
                            <a:ln>
                              <a:noFill/>
                            </a:ln>
                            <a:solidFill>
                              <a:srgbClr val="FFFFFF"/>
                            </a:solidFill>
                            <a:effectLst/>
                            <a:uLnTx/>
                            <a:uFillTx/>
                            <a:latin typeface="Cambria Math" panose="02040503050406030204" pitchFamily="18" charset="0"/>
                          </a:rPr>
                        </m:ctrlPr>
                      </m:sSubPr>
                      <m:e>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𝑒</m:t>
                        </m:r>
                      </m:e>
                      <m:sub>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𝑖</m:t>
                        </m:r>
                        <m:r>
                          <a:rPr kumimoji="0" lang="en-US" altLang="zh-TW" sz="1800" b="0" i="1" u="none" strike="noStrike" kern="1200" cap="none" spc="0" normalizeH="0" baseline="0" noProof="0" smtClean="0">
                            <a:ln>
                              <a:noFill/>
                            </a:ln>
                            <a:solidFill>
                              <a:srgbClr val="FFFFFF"/>
                            </a:solidFill>
                            <a:effectLst/>
                            <a:uLnTx/>
                            <a:uFillTx/>
                            <a:latin typeface="Cambria Math" panose="02040503050406030204" pitchFamily="18" charset="0"/>
                          </a:rPr>
                          <m:t>𝑘</m:t>
                        </m:r>
                      </m:sub>
                    </m:sSub>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 </m:t>
                    </m:r>
                    <m:sSub>
                      <m:sSubPr>
                        <m:ctrlPr>
                          <a:rPr kumimoji="0" lang="zh-TW" altLang="zh-TW" sz="1800" b="0" i="1" u="none" strike="noStrike" kern="1200" cap="none" spc="0" normalizeH="0" baseline="0" noProof="0">
                            <a:ln>
                              <a:noFill/>
                            </a:ln>
                            <a:solidFill>
                              <a:srgbClr val="FFFFFF"/>
                            </a:solidFill>
                            <a:effectLst/>
                            <a:uLnTx/>
                            <a:uFillTx/>
                            <a:latin typeface="Cambria Math" panose="02040503050406030204" pitchFamily="18" charset="0"/>
                          </a:rPr>
                        </m:ctrlPr>
                      </m:sSubPr>
                      <m:e>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𝜀</m:t>
                        </m:r>
                      </m:e>
                      <m:sub>
                        <m:r>
                          <a:rPr kumimoji="0" lang="en-US" altLang="zh-TW" sz="1800" b="0" i="1" u="none" strike="noStrike" kern="1200" cap="none" spc="0" normalizeH="0" baseline="0" noProof="0">
                            <a:ln>
                              <a:noFill/>
                            </a:ln>
                            <a:solidFill>
                              <a:srgbClr val="FFFFFF"/>
                            </a:solidFill>
                            <a:effectLst/>
                            <a:uLnTx/>
                            <a:uFillTx/>
                            <a:latin typeface="Cambria Math" panose="02040503050406030204" pitchFamily="18" charset="0"/>
                          </a:rPr>
                          <m:t>𝑖</m:t>
                        </m:r>
                      </m:sub>
                    </m:sSub>
                  </m:oMath>
                </a14:m>
                <a:endParaRPr kumimoji="0" lang="zh-TW" altLang="zh-TW" sz="1800" b="0"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zh-TW" sz="1800" b="1" i="0" u="none" strike="noStrike" kern="1200" cap="none" spc="0" normalizeH="0" baseline="0" noProof="0" dirty="0">
                    <a:ln>
                      <a:noFill/>
                    </a:ln>
                    <a:solidFill>
                      <a:srgbClr val="FFFFFF"/>
                    </a:solidFill>
                    <a:effectLst/>
                    <a:uLnTx/>
                    <a:uFillTx/>
                    <a:latin typeface="Arial" charset="0"/>
                    <a:ea typeface="ＭＳ Ｐゴシック" charset="0"/>
                  </a:rPr>
                  <a:t>Terms</a:t>
                </a: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 </a:t>
                </a:r>
                <a:r>
                  <a:rPr kumimoji="0" lang="zh-TW"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β</a:t>
                </a:r>
                <a:r>
                  <a:rPr kumimoji="0" lang="zh-TW" altLang="zh-TW" sz="1800" b="0" i="0" u="none" strike="noStrike" kern="1200" cap="none" spc="0" normalizeH="0" baseline="0" noProof="0" dirty="0">
                    <a:ln>
                      <a:noFill/>
                    </a:ln>
                    <a:solidFill>
                      <a:srgbClr val="FFFFFF"/>
                    </a:solidFill>
                    <a:effectLst/>
                    <a:uLnTx/>
                    <a:uFillTx/>
                    <a:latin typeface="Arial" charset="0"/>
                    <a:ea typeface="ＭＳ Ｐゴシック" charset="0"/>
                  </a:rPr>
                  <a:t>: </a:t>
                </a:r>
                <a:r>
                  <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Effect of each attack type (e.g. Phishing, Ransomware) on cloud division's defense performance</a:t>
                </a:r>
                <a:endParaRPr kumimoji="0" lang="zh-TW"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a:p>
                <a:pPr marL="457200" marR="0" lvl="1" indent="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US" altLang="zh-TW" sz="1800" b="0" i="0" u="none" strike="noStrike" kern="1200" cap="none" spc="0" normalizeH="0" baseline="0" noProof="0">
                        <a:ln>
                          <a:noFill/>
                        </a:ln>
                        <a:solidFill>
                          <a:srgbClr val="FFFFFF"/>
                        </a:solidFill>
                        <a:effectLst/>
                        <a:uLnTx/>
                        <a:uFillTx/>
                        <a:latin typeface="Cambria Math" panose="02040503050406030204" pitchFamily="18" charset="0"/>
                      </a:rPr>
                      <m:t> </m:t>
                    </m:r>
                    <m:sSub>
                      <m:sSubPr>
                        <m:ctrlPr>
                          <a:rPr kumimoji="0" lang="zh-TW" altLang="zh-TW" sz="1800" b="0" i="1" u="none" strike="noStrike" kern="1200" cap="none" spc="0" normalizeH="0" baseline="0" noProof="0">
                            <a:ln>
                              <a:noFill/>
                            </a:ln>
                            <a:solidFill>
                              <a:srgbClr val="FFFFFF"/>
                            </a:solidFill>
                            <a:effectLst/>
                            <a:uLnTx/>
                            <a:uFillTx/>
                            <a:latin typeface="Cambria Math" panose="02040503050406030204" pitchFamily="18" charset="0"/>
                          </a:rPr>
                        </m:ctrlPr>
                      </m:sSubPr>
                      <m:e>
                        <m:r>
                          <a:rPr kumimoji="0" lang="en-US" altLang="zh-TW" sz="1800" b="0" i="0" u="none" strike="noStrike" kern="1200" cap="none" spc="0" normalizeH="0" baseline="0" noProof="0">
                            <a:ln>
                              <a:noFill/>
                            </a:ln>
                            <a:solidFill>
                              <a:srgbClr val="FFFFFF"/>
                            </a:solidFill>
                            <a:effectLst/>
                            <a:uLnTx/>
                            <a:uFillTx/>
                            <a:latin typeface="Cambria Math" panose="02040503050406030204" pitchFamily="18" charset="0"/>
                          </a:rPr>
                          <m:t>𝜀</m:t>
                        </m:r>
                      </m:e>
                      <m:sub>
                        <m:r>
                          <a:rPr kumimoji="0" lang="en-US" altLang="zh-TW" sz="1800" b="0" i="0" u="none" strike="noStrike" kern="1200" cap="none" spc="0" normalizeH="0" baseline="0" noProof="0">
                            <a:ln>
                              <a:noFill/>
                            </a:ln>
                            <a:solidFill>
                              <a:srgbClr val="FFFFFF"/>
                            </a:solidFill>
                            <a:effectLst/>
                            <a:uLnTx/>
                            <a:uFillTx/>
                            <a:latin typeface="Cambria Math" panose="02040503050406030204" pitchFamily="18" charset="0"/>
                          </a:rPr>
                          <m:t>𝑖</m:t>
                        </m:r>
                      </m:sub>
                    </m:sSub>
                    <m:r>
                      <a:rPr kumimoji="0" lang="en-US" altLang="zh-TW" sz="1800" b="0" i="0" u="none" strike="noStrike" kern="1200" cap="none" spc="0" normalizeH="0" baseline="0" noProof="0">
                        <a:ln>
                          <a:noFill/>
                        </a:ln>
                        <a:solidFill>
                          <a:srgbClr val="FFFFFF"/>
                        </a:solidFill>
                        <a:effectLst/>
                        <a:uLnTx/>
                        <a:uFillTx/>
                        <a:latin typeface="Cambria Math" panose="02040503050406030204" pitchFamily="18" charset="0"/>
                      </a:rPr>
                      <m:t> </m:t>
                    </m:r>
                  </m:oMath>
                </a14:m>
                <a:r>
                  <a:rPr kumimoji="0" lang="zh-TW"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 Error term</a:t>
                </a:r>
                <a:endPar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zh-TW" altLang="en-US" sz="1800" b="0" i="0" u="none" strike="noStrike" kern="1200" cap="none" spc="0" normalizeH="0" baseline="0" noProof="0" dirty="0">
                    <a:ln>
                      <a:noFill/>
                    </a:ln>
                    <a:solidFill>
                      <a:srgbClr val="FFFFFF"/>
                    </a:solidFill>
                    <a:effectLst/>
                    <a:uLnTx/>
                    <a:uFillTx/>
                    <a:latin typeface="Arial" charset="0"/>
                    <a:ea typeface="ＭＳ Ｐゴシック" charset="0"/>
                  </a:rPr>
                  <a:t> </a:t>
                </a: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K: Total number of attack types (here: 5 types)</a:t>
                </a:r>
                <a:endParaRPr kumimoji="0" lang="zh-TW"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zh-TW"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Interprets R²</a:t>
                </a:r>
                <a:r>
                  <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 F-statistic, and p-values helps identify critical attack types and guides strategic enhancements for cloud defense.</a:t>
                </a:r>
                <a:endParaRPr kumimoji="0" lang="zh-TW"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mc:Choice>
        <mc:Fallback xmlns="">
          <p:sp>
            <p:nvSpPr>
              <p:cNvPr id="3" name="文字方塊 2">
                <a:extLst>
                  <a:ext uri="{FF2B5EF4-FFF2-40B4-BE49-F238E27FC236}">
                    <a16:creationId xmlns:a16="http://schemas.microsoft.com/office/drawing/2014/main" id="{F1C89770-FD72-038C-0C05-C6BCE00EFEC0}"/>
                  </a:ext>
                </a:extLst>
              </p:cNvPr>
              <p:cNvSpPr txBox="1">
                <a:spLocks noRot="1" noChangeAspect="1" noMove="1" noResize="1" noEditPoints="1" noAdjustHandles="1" noChangeArrowheads="1" noChangeShapeType="1" noTextEdit="1"/>
              </p:cNvSpPr>
              <p:nvPr/>
            </p:nvSpPr>
            <p:spPr>
              <a:xfrm>
                <a:off x="777743" y="1346196"/>
                <a:ext cx="7610681" cy="3043525"/>
              </a:xfrm>
              <a:prstGeom prst="rect">
                <a:avLst/>
              </a:prstGeom>
              <a:blipFill>
                <a:blip r:embed="rId4"/>
                <a:stretch>
                  <a:fillRect l="-721" r="-641" b="-240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5960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1206D-A95E-8635-5E5E-D877B170D578}"/>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8A3B464D-77A6-9852-37A2-7A235B0B63BE}"/>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452BCE18-FB92-2BB0-E138-A04073575CEE}"/>
              </a:ext>
            </a:extLst>
          </p:cNvPr>
          <p:cNvSpPr/>
          <p:nvPr/>
        </p:nvSpPr>
        <p:spPr>
          <a:xfrm>
            <a:off x="542975" y="1380275"/>
            <a:ext cx="6549305" cy="2798969"/>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cxnSp>
        <p:nvCxnSpPr>
          <p:cNvPr id="88" name="直線接點 87">
            <a:extLst>
              <a:ext uri="{FF2B5EF4-FFF2-40B4-BE49-F238E27FC236}">
                <a16:creationId xmlns:a16="http://schemas.microsoft.com/office/drawing/2014/main" id="{B0E99744-179E-0A63-D766-8F97658EF53F}"/>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4957B05D-87CB-E7FE-61A6-E7844F45EBE4}"/>
              </a:ext>
            </a:extLst>
          </p:cNvPr>
          <p:cNvSpPr txBox="1"/>
          <p:nvPr/>
        </p:nvSpPr>
        <p:spPr>
          <a:xfrm>
            <a:off x="1511450" y="574693"/>
            <a:ext cx="5304855" cy="769441"/>
          </a:xfrm>
          <a:prstGeom prst="rect">
            <a:avLst/>
          </a:prstGeom>
          <a:noFill/>
        </p:spPr>
        <p:txBody>
          <a:bodyPr wrap="square">
            <a:spAutoFit/>
          </a:bodyPr>
          <a:lstStyle/>
          <a:p>
            <a:pPr defTabSz="914400" fontAlgn="auto">
              <a:spcBef>
                <a:spcPts val="0"/>
              </a:spcBef>
              <a:spcAft>
                <a:spcPts val="0"/>
              </a:spcAft>
              <a:defRPr/>
            </a:pPr>
            <a:r>
              <a:rPr lang="en-US" altLang="zh-TW" sz="2200" b="1" kern="0" dirty="0">
                <a:solidFill>
                  <a:srgbClr val="FFC000"/>
                </a:solidFill>
                <a:latin typeface="微软雅黑" panose="020B0503020204020204" pitchFamily="34" charset="-122"/>
                <a:ea typeface="微软雅黑" panose="020B0503020204020204" pitchFamily="34" charset="-122"/>
                <a:cs typeface="+mn-cs"/>
              </a:rPr>
              <a:t>Research Framework</a:t>
            </a:r>
          </a:p>
          <a:p>
            <a:pPr defTabSz="914400" fontAlgn="auto">
              <a:spcBef>
                <a:spcPts val="0"/>
              </a:spcBef>
              <a:spcAft>
                <a:spcPts val="0"/>
              </a:spcAft>
              <a:defRPr/>
            </a:pPr>
            <a:endParaRPr lang="en-US" altLang="zh-TW" sz="2200" b="1" kern="0" dirty="0">
              <a:solidFill>
                <a:srgbClr val="FFC000"/>
              </a:solidFill>
              <a:latin typeface="微软雅黑" panose="020B0503020204020204" pitchFamily="34" charset="-122"/>
              <a:ea typeface="微软雅黑" panose="020B0503020204020204" pitchFamily="34" charset="-122"/>
              <a:cs typeface="+mn-cs"/>
            </a:endParaRPr>
          </a:p>
        </p:txBody>
      </p:sp>
      <p:cxnSp>
        <p:nvCxnSpPr>
          <p:cNvPr id="91" name="直線接點 90">
            <a:extLst>
              <a:ext uri="{FF2B5EF4-FFF2-40B4-BE49-F238E27FC236}">
                <a16:creationId xmlns:a16="http://schemas.microsoft.com/office/drawing/2014/main" id="{2FA7A984-9AAC-A31F-3243-D12DB6AAEF44}"/>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75092A89-073F-C9E5-FB79-FBE185F41909}"/>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p:graphicFrame>
        <p:nvGraphicFramePr>
          <p:cNvPr id="7" name="表格 6">
            <a:extLst>
              <a:ext uri="{FF2B5EF4-FFF2-40B4-BE49-F238E27FC236}">
                <a16:creationId xmlns:a16="http://schemas.microsoft.com/office/drawing/2014/main" id="{5E42D17C-EEEE-5B24-7168-6F7A399F091F}"/>
              </a:ext>
            </a:extLst>
          </p:cNvPr>
          <p:cNvGraphicFramePr>
            <a:graphicFrameLocks noGrp="1"/>
          </p:cNvGraphicFramePr>
          <p:nvPr>
            <p:extLst>
              <p:ext uri="{D42A27DB-BD31-4B8C-83A1-F6EECF244321}">
                <p14:modId xmlns:p14="http://schemas.microsoft.com/office/powerpoint/2010/main" val="1063382527"/>
              </p:ext>
            </p:extLst>
          </p:nvPr>
        </p:nvGraphicFramePr>
        <p:xfrm>
          <a:off x="568128" y="1370013"/>
          <a:ext cx="6403028" cy="3479820"/>
        </p:xfrm>
        <a:graphic>
          <a:graphicData uri="http://schemas.openxmlformats.org/drawingml/2006/table">
            <a:tbl>
              <a:tblPr/>
              <a:tblGrid>
                <a:gridCol w="1732821">
                  <a:extLst>
                    <a:ext uri="{9D8B030D-6E8A-4147-A177-3AD203B41FA5}">
                      <a16:colId xmlns:a16="http://schemas.microsoft.com/office/drawing/2014/main" val="353685251"/>
                    </a:ext>
                  </a:extLst>
                </a:gridCol>
                <a:gridCol w="828390">
                  <a:extLst>
                    <a:ext uri="{9D8B030D-6E8A-4147-A177-3AD203B41FA5}">
                      <a16:colId xmlns:a16="http://schemas.microsoft.com/office/drawing/2014/main" val="338547869"/>
                    </a:ext>
                  </a:extLst>
                </a:gridCol>
                <a:gridCol w="1214105">
                  <a:extLst>
                    <a:ext uri="{9D8B030D-6E8A-4147-A177-3AD203B41FA5}">
                      <a16:colId xmlns:a16="http://schemas.microsoft.com/office/drawing/2014/main" val="3422423537"/>
                    </a:ext>
                  </a:extLst>
                </a:gridCol>
                <a:gridCol w="986032">
                  <a:extLst>
                    <a:ext uri="{9D8B030D-6E8A-4147-A177-3AD203B41FA5}">
                      <a16:colId xmlns:a16="http://schemas.microsoft.com/office/drawing/2014/main" val="167295738"/>
                    </a:ext>
                  </a:extLst>
                </a:gridCol>
                <a:gridCol w="1641680">
                  <a:extLst>
                    <a:ext uri="{9D8B030D-6E8A-4147-A177-3AD203B41FA5}">
                      <a16:colId xmlns:a16="http://schemas.microsoft.com/office/drawing/2014/main" val="3854156915"/>
                    </a:ext>
                  </a:extLst>
                </a:gridCol>
              </a:tblGrid>
              <a:tr h="394083">
                <a:tc>
                  <a:txBody>
                    <a:bodyPr/>
                    <a:lstStyle/>
                    <a:p>
                      <a:r>
                        <a:rPr lang="sv-SE" sz="1200" b="1" dirty="0">
                          <a:solidFill>
                            <a:schemeClr val="bg2"/>
                          </a:solidFill>
                        </a:rPr>
                        <a:t>Research Question</a:t>
                      </a:r>
                      <a:endParaRPr lang="sv-SE" sz="1200" dirty="0">
                        <a:solidFill>
                          <a:schemeClr val="bg2"/>
                        </a:solidFill>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0C0"/>
                    </a:solidFill>
                  </a:tcPr>
                </a:tc>
                <a:tc>
                  <a:txBody>
                    <a:bodyPr/>
                    <a:lstStyle/>
                    <a:p>
                      <a:r>
                        <a:rPr lang="sv-SE" sz="1200" b="1" dirty="0">
                          <a:solidFill>
                            <a:schemeClr val="bg2"/>
                          </a:solidFill>
                        </a:rPr>
                        <a:t>Method</a:t>
                      </a:r>
                      <a:endParaRPr lang="sv-SE" sz="1200" dirty="0">
                        <a:solidFill>
                          <a:schemeClr val="bg2"/>
                        </a:solidFill>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0C0"/>
                    </a:solidFill>
                  </a:tcPr>
                </a:tc>
                <a:tc>
                  <a:txBody>
                    <a:bodyPr/>
                    <a:lstStyle/>
                    <a:p>
                      <a:r>
                        <a:rPr lang="sv-SE" sz="1200" b="1" dirty="0">
                          <a:solidFill>
                            <a:schemeClr val="bg2"/>
                          </a:solidFill>
                        </a:rPr>
                        <a:t>Independent Variable (IV)</a:t>
                      </a:r>
                      <a:endParaRPr lang="sv-SE" sz="1200" dirty="0">
                        <a:solidFill>
                          <a:schemeClr val="bg2"/>
                        </a:solidFill>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0C0"/>
                    </a:solidFill>
                  </a:tcPr>
                </a:tc>
                <a:tc>
                  <a:txBody>
                    <a:bodyPr/>
                    <a:lstStyle/>
                    <a:p>
                      <a:r>
                        <a:rPr lang="sv-SE" sz="1200" b="1" dirty="0">
                          <a:solidFill>
                            <a:schemeClr val="bg2"/>
                          </a:solidFill>
                        </a:rPr>
                        <a:t>Dependent Variable (DV)</a:t>
                      </a:r>
                      <a:endParaRPr lang="sv-SE" sz="1200" dirty="0">
                        <a:solidFill>
                          <a:schemeClr val="bg2"/>
                        </a:solidFill>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0C0"/>
                    </a:solidFill>
                  </a:tcPr>
                </a:tc>
                <a:tc>
                  <a:txBody>
                    <a:bodyPr/>
                    <a:lstStyle/>
                    <a:p>
                      <a:r>
                        <a:rPr lang="sv-SE" sz="1200" b="1" dirty="0">
                          <a:solidFill>
                            <a:schemeClr val="bg2"/>
                          </a:solidFill>
                        </a:rPr>
                        <a:t>Purpose</a:t>
                      </a:r>
                      <a:endParaRPr lang="sv-SE" sz="1200" dirty="0">
                        <a:solidFill>
                          <a:schemeClr val="bg2"/>
                        </a:solidFill>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0C0"/>
                    </a:solidFill>
                  </a:tcPr>
                </a:tc>
                <a:extLst>
                  <a:ext uri="{0D108BD9-81ED-4DB2-BD59-A6C34878D82A}">
                    <a16:rowId xmlns:a16="http://schemas.microsoft.com/office/drawing/2014/main" val="3332227545"/>
                  </a:ext>
                </a:extLst>
              </a:tr>
              <a:tr h="1060905">
                <a:tc>
                  <a:txBody>
                    <a:bodyPr/>
                    <a:lstStyle/>
                    <a:p>
                      <a:r>
                        <a:rPr lang="en-US" sz="1200" dirty="0">
                          <a:solidFill>
                            <a:schemeClr val="bg2"/>
                          </a:solidFill>
                        </a:rPr>
                        <a:t>1. Is there a significant difference in the number of attacks between cloud division and other divisions?</a:t>
                      </a: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sv-SE" sz="1200" b="1" dirty="0">
                          <a:solidFill>
                            <a:schemeClr val="bg2"/>
                          </a:solidFill>
                        </a:rPr>
                        <a:t>T-Test</a:t>
                      </a:r>
                    </a:p>
                    <a:p>
                      <a:r>
                        <a:rPr lang="sv-SE" altLang="zh-TW" sz="1200" b="1" dirty="0">
                          <a:solidFill>
                            <a:schemeClr val="bg2"/>
                          </a:solidFill>
                        </a:rPr>
                        <a:t>ANOVA</a:t>
                      </a:r>
                      <a:endParaRPr lang="sv-SE" sz="1200" dirty="0">
                        <a:solidFill>
                          <a:schemeClr val="bg2"/>
                        </a:solidFill>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fr-FR" sz="1200">
                          <a:solidFill>
                            <a:schemeClr val="bg2"/>
                          </a:solidFill>
                        </a:rPr>
                        <a:t>Division Type (Cloud vs. Non-cloud)</a:t>
                      </a: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sv-SE" sz="1200">
                          <a:solidFill>
                            <a:schemeClr val="bg2"/>
                          </a:solidFill>
                        </a:rPr>
                        <a:t>Attack Counts</a:t>
                      </a: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200">
                          <a:solidFill>
                            <a:schemeClr val="bg2"/>
                          </a:solidFill>
                        </a:rPr>
                        <a:t>To determine if cloud divisions face more attacks than others</a:t>
                      </a: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67753575"/>
                  </a:ext>
                </a:extLst>
              </a:tr>
              <a:tr h="1203719">
                <a:tc>
                  <a:txBody>
                    <a:bodyPr/>
                    <a:lstStyle/>
                    <a:p>
                      <a:r>
                        <a:rPr lang="en-US" sz="1200" dirty="0">
                          <a:solidFill>
                            <a:schemeClr val="bg2"/>
                          </a:solidFill>
                        </a:rPr>
                        <a:t>2. Do cloud services show significant differences in defense success rates when facing different types of cyberattacks?</a:t>
                      </a: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sv-SE" sz="1200" b="1" dirty="0">
                        <a:solidFill>
                          <a:schemeClr val="bg2"/>
                        </a:solidFill>
                      </a:endParaRPr>
                    </a:p>
                    <a:p>
                      <a:pPr marL="0" marR="0" lvl="0" indent="0" algn="l" defTabSz="685777" rtl="0" eaLnBrk="1" fontAlgn="auto" latinLnBrk="0" hangingPunct="1">
                        <a:lnSpc>
                          <a:spcPct val="100000"/>
                        </a:lnSpc>
                        <a:spcBef>
                          <a:spcPts val="0"/>
                        </a:spcBef>
                        <a:spcAft>
                          <a:spcPts val="0"/>
                        </a:spcAft>
                        <a:buClrTx/>
                        <a:buSzTx/>
                        <a:buFontTx/>
                        <a:buNone/>
                        <a:tabLst/>
                        <a:defRPr/>
                      </a:pPr>
                      <a:r>
                        <a:rPr lang="sv-SE" altLang="zh-TW" sz="1200" b="1" dirty="0">
                          <a:solidFill>
                            <a:schemeClr val="bg2"/>
                          </a:solidFill>
                        </a:rPr>
                        <a:t>Regression</a:t>
                      </a:r>
                      <a:endParaRPr lang="sv-SE" altLang="zh-TW" sz="1200" dirty="0">
                        <a:solidFill>
                          <a:schemeClr val="bg2"/>
                        </a:solidFill>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sv-SE" sz="1200" dirty="0">
                          <a:solidFill>
                            <a:schemeClr val="bg2"/>
                          </a:solidFill>
                        </a:rPr>
                        <a:t>Attack </a:t>
                      </a:r>
                      <a:r>
                        <a:rPr lang="sv-SE" sz="1200" kern="1200" dirty="0">
                          <a:solidFill>
                            <a:schemeClr val="bg2"/>
                          </a:solidFill>
                          <a:latin typeface="+mn-lt"/>
                          <a:ea typeface="+mn-ea"/>
                          <a:cs typeface="+mn-cs"/>
                        </a:rPr>
                        <a:t>Type </a:t>
                      </a:r>
                    </a:p>
                    <a:p>
                      <a:r>
                        <a:rPr lang="fr-FR" altLang="zh-TW" sz="1200" kern="1200" dirty="0">
                          <a:solidFill>
                            <a:schemeClr val="bg2"/>
                          </a:solidFill>
                          <a:latin typeface="+mn-lt"/>
                          <a:ea typeface="+mn-ea"/>
                          <a:cs typeface="+mn-cs"/>
                        </a:rPr>
                        <a:t>(e.g., Ransomware, DDoS, etc.)</a:t>
                      </a:r>
                      <a:endParaRPr lang="sv-SE" sz="1200" kern="1200" dirty="0">
                        <a:solidFill>
                          <a:schemeClr val="bg2"/>
                        </a:solidFill>
                        <a:latin typeface="+mn-lt"/>
                        <a:ea typeface="+mn-ea"/>
                        <a:cs typeface="+mn-cs"/>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altLang="zh-TW" sz="1200" dirty="0">
                          <a:solidFill>
                            <a:schemeClr val="bg2"/>
                          </a:solidFill>
                        </a:rPr>
                        <a:t>Defense Success Rate(</a:t>
                      </a:r>
                      <a:r>
                        <a:rPr lang="sv-SE" altLang="zh-TW" sz="1200" kern="1200" dirty="0">
                          <a:solidFill>
                            <a:schemeClr val="bg2"/>
                          </a:solidFill>
                          <a:latin typeface="+mn-lt"/>
                          <a:ea typeface="+mn-ea"/>
                          <a:cs typeface="+mn-cs"/>
                        </a:rPr>
                        <a:t>Cloud Division</a:t>
                      </a:r>
                      <a:r>
                        <a:rPr lang="en-US" altLang="zh-TW" sz="1200" kern="1200">
                          <a:solidFill>
                            <a:schemeClr val="bg2"/>
                          </a:solidFill>
                          <a:latin typeface="+mn-lt"/>
                          <a:ea typeface="+mn-ea"/>
                          <a:cs typeface="+mn-cs"/>
                        </a:rPr>
                        <a:t>)</a:t>
                      </a:r>
                      <a:endParaRPr lang="en-US" altLang="zh-TW" sz="1200" kern="1200" dirty="0">
                        <a:solidFill>
                          <a:schemeClr val="bg2"/>
                        </a:solidFill>
                        <a:latin typeface="+mn-lt"/>
                        <a:ea typeface="+mn-ea"/>
                        <a:cs typeface="+mn-cs"/>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200">
                          <a:solidFill>
                            <a:schemeClr val="bg2"/>
                          </a:solidFill>
                        </a:rPr>
                        <a:t>To compare defense effectiveness across different attack types</a:t>
                      </a: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84815389"/>
                  </a:ext>
                </a:extLst>
              </a:tr>
              <a:tr h="775277">
                <a:tc>
                  <a:txBody>
                    <a:bodyPr/>
                    <a:lstStyle/>
                    <a:p>
                      <a:r>
                        <a:rPr lang="en-US" sz="1200">
                          <a:solidFill>
                            <a:schemeClr val="bg2"/>
                          </a:solidFill>
                        </a:rPr>
                        <a:t>3. How can the overall defense capability of cloud division be enhanced?</a:t>
                      </a: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sv-SE" sz="1200" b="1" dirty="0">
                          <a:solidFill>
                            <a:schemeClr val="bg2"/>
                          </a:solidFill>
                        </a:rPr>
                        <a:t>Regression</a:t>
                      </a:r>
                      <a:endParaRPr lang="sv-SE" sz="1200" dirty="0">
                        <a:solidFill>
                          <a:schemeClr val="bg2"/>
                        </a:solidFill>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200" dirty="0">
                          <a:solidFill>
                            <a:schemeClr val="bg2"/>
                          </a:solidFill>
                        </a:rPr>
                        <a:t>Attack Type</a:t>
                      </a: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200" dirty="0">
                          <a:solidFill>
                            <a:schemeClr val="bg2"/>
                          </a:solidFill>
                        </a:rPr>
                        <a:t>Defense Success Rate</a:t>
                      </a:r>
                      <a:r>
                        <a:rPr lang="en-US" altLang="zh-TW" sz="1200" dirty="0">
                          <a:solidFill>
                            <a:schemeClr val="bg2"/>
                          </a:solidFill>
                        </a:rPr>
                        <a:t>(</a:t>
                      </a:r>
                      <a:r>
                        <a:rPr lang="sv-SE" altLang="zh-TW" sz="1200" kern="1200" dirty="0">
                          <a:solidFill>
                            <a:schemeClr val="bg2"/>
                          </a:solidFill>
                          <a:latin typeface="+mn-lt"/>
                          <a:ea typeface="+mn-ea"/>
                          <a:cs typeface="+mn-cs"/>
                        </a:rPr>
                        <a:t>Cloud Division</a:t>
                      </a:r>
                      <a:r>
                        <a:rPr lang="en-US" altLang="zh-TW" sz="1200" kern="1200" dirty="0">
                          <a:solidFill>
                            <a:schemeClr val="bg2"/>
                          </a:solidFill>
                          <a:latin typeface="+mn-lt"/>
                          <a:ea typeface="+mn-ea"/>
                          <a:cs typeface="+mn-cs"/>
                        </a:rPr>
                        <a:t>)</a:t>
                      </a:r>
                      <a:endParaRPr lang="en-US" sz="1200" kern="1200" dirty="0">
                        <a:solidFill>
                          <a:schemeClr val="bg2"/>
                        </a:solidFill>
                        <a:latin typeface="+mn-lt"/>
                        <a:ea typeface="+mn-ea"/>
                        <a:cs typeface="+mn-cs"/>
                      </a:endParaRP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200" dirty="0">
                          <a:solidFill>
                            <a:schemeClr val="bg2"/>
                          </a:solidFill>
                        </a:rPr>
                        <a:t>To identify high-impact attack types and support targeted defense strategies</a:t>
                      </a:r>
                    </a:p>
                  </a:txBody>
                  <a:tcPr marL="58957" marR="58957" marT="29479" marB="29479"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88756490"/>
                  </a:ext>
                </a:extLst>
              </a:tr>
            </a:tbl>
          </a:graphicData>
        </a:graphic>
      </p:graphicFrame>
    </p:spTree>
    <p:extLst>
      <p:ext uri="{BB962C8B-B14F-4D97-AF65-F5344CB8AC3E}">
        <p14:creationId xmlns:p14="http://schemas.microsoft.com/office/powerpoint/2010/main" val="282324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913A-1F67-D19F-4C8D-27E81234285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EE9792C-42EE-1B5B-112E-1C743D4DD194}"/>
              </a:ext>
            </a:extLst>
          </p:cNvPr>
          <p:cNvSpPr/>
          <p:nvPr/>
        </p:nvSpPr>
        <p:spPr>
          <a:xfrm>
            <a:off x="0" y="0"/>
            <a:ext cx="9144000" cy="2355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 name="文字方塊 2">
            <a:extLst>
              <a:ext uri="{FF2B5EF4-FFF2-40B4-BE49-F238E27FC236}">
                <a16:creationId xmlns:a16="http://schemas.microsoft.com/office/drawing/2014/main" id="{17A86D24-47B9-D857-1840-E9EA047CDBEE}"/>
              </a:ext>
            </a:extLst>
          </p:cNvPr>
          <p:cNvSpPr txBox="1"/>
          <p:nvPr/>
        </p:nvSpPr>
        <p:spPr>
          <a:xfrm>
            <a:off x="323528" y="2427734"/>
            <a:ext cx="3751091" cy="1077218"/>
          </a:xfrm>
          <a:prstGeom prst="rect">
            <a:avLst/>
          </a:prstGeom>
          <a:noFill/>
        </p:spPr>
        <p:txBody>
          <a:bodyPr wrap="none" rtlCol="0">
            <a:spAutoFit/>
          </a:bodyPr>
          <a:lstStyle/>
          <a:p>
            <a:pPr>
              <a:defRPr/>
            </a:pPr>
            <a:r>
              <a:rPr kumimoji="0" lang="en-US" altLang="zh-TW" sz="3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04</a:t>
            </a:r>
            <a:r>
              <a:rPr kumimoji="0" lang="zh-TW" altLang="en-US"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 </a:t>
            </a:r>
            <a:r>
              <a:rPr lang="en-US" altLang="zh-TW" sz="3200" b="1" dirty="0">
                <a:solidFill>
                  <a:srgbClr val="FFFFFF"/>
                </a:solidFill>
                <a:latin typeface="Calibri" panose="020F0502020204030204" pitchFamily="34" charset="0"/>
                <a:ea typeface="Calibri" panose="020F0502020204030204" pitchFamily="34" charset="0"/>
                <a:cs typeface="Calibri" panose="020F0502020204030204" pitchFamily="34" charset="0"/>
              </a:rPr>
              <a:t>Research Results: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0" cap="none" spc="0" normalizeH="0" baseline="0" noProof="0" dirty="0">
              <a:ln>
                <a:noFill/>
              </a:ln>
              <a:solidFill>
                <a:srgbClr val="FFFFFF"/>
              </a:solidFill>
              <a:effectLst/>
              <a:uLnTx/>
              <a:uFillTx/>
              <a:latin typeface="Calibri" panose="020F0502020204030204" pitchFamily="34" charset="0"/>
              <a:ea typeface="微軟正黑體" pitchFamily="34" charset="-120"/>
              <a:cs typeface="Calibri" panose="020F0502020204030204" pitchFamily="34" charset="0"/>
            </a:endParaRPr>
          </a:p>
        </p:txBody>
      </p:sp>
      <p:sp>
        <p:nvSpPr>
          <p:cNvPr id="4" name="文字方塊 3">
            <a:extLst>
              <a:ext uri="{FF2B5EF4-FFF2-40B4-BE49-F238E27FC236}">
                <a16:creationId xmlns:a16="http://schemas.microsoft.com/office/drawing/2014/main" id="{68AFD64E-8E0E-91EA-F283-9728A592B7DD}"/>
              </a:ext>
            </a:extLst>
          </p:cNvPr>
          <p:cNvSpPr txBox="1"/>
          <p:nvPr/>
        </p:nvSpPr>
        <p:spPr>
          <a:xfrm>
            <a:off x="867090" y="2931790"/>
            <a:ext cx="2653290" cy="872034"/>
          </a:xfrm>
          <a:prstGeom prst="rect">
            <a:avLst/>
          </a:prstGeom>
          <a:noFill/>
        </p:spPr>
        <p:txBody>
          <a:bodyPr wrap="none" rtlCol="0">
            <a:spAutoFit/>
          </a:bodyPr>
          <a:lstStyle/>
          <a:p>
            <a:pPr marL="285750" marR="0" lvl="0" indent="-285750" algn="l" defTabSz="457200" rtl="0" eaLnBrk="1" fontAlgn="base" latinLnBrk="0" hangingPunct="1">
              <a:lnSpc>
                <a:spcPct val="150000"/>
              </a:lnSpc>
              <a:spcBef>
                <a:spcPct val="0"/>
              </a:spcBef>
              <a:spcAft>
                <a:spcPct val="0"/>
              </a:spcAft>
              <a:buClrTx/>
              <a:buSzTx/>
              <a:buFont typeface="Wingdings" panose="05000000000000000000" pitchFamily="2" charset="2"/>
              <a:buChar char="l"/>
              <a:tabLst/>
              <a:defRPr/>
            </a:pPr>
            <a:r>
              <a:rPr lang="en-US" altLang="zh-TW" dirty="0">
                <a:solidFill>
                  <a:srgbClr val="FFFFFF"/>
                </a:solidFill>
              </a:rPr>
              <a:t>Results</a:t>
            </a:r>
            <a:endPar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endParaRPr>
          </a:p>
          <a:p>
            <a:pPr marL="285750" marR="0" lvl="0" indent="-285750" algn="l" defTabSz="457200" rtl="0" eaLnBrk="1" fontAlgn="base" latinLnBrk="0" hangingPunct="1">
              <a:lnSpc>
                <a:spcPct val="150000"/>
              </a:lnSpc>
              <a:spcBef>
                <a:spcPct val="0"/>
              </a:spcBef>
              <a:spcAft>
                <a:spcPct val="0"/>
              </a:spcAft>
              <a:buClrTx/>
              <a:buSzTx/>
              <a:buFont typeface="Wingdings" panose="05000000000000000000" pitchFamily="2" charset="2"/>
              <a:buChar char="l"/>
              <a:tabLst/>
              <a:defRPr/>
            </a:pP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Summary of Findings</a:t>
            </a:r>
          </a:p>
        </p:txBody>
      </p:sp>
      <p:pic>
        <p:nvPicPr>
          <p:cNvPr id="15" name="圖片 14">
            <a:extLst>
              <a:ext uri="{FF2B5EF4-FFF2-40B4-BE49-F238E27FC236}">
                <a16:creationId xmlns:a16="http://schemas.microsoft.com/office/drawing/2014/main" id="{077002FB-D31E-EC02-CF7A-FEB74F09CCE4}"/>
              </a:ext>
            </a:extLst>
          </p:cNvPr>
          <p:cNvPicPr>
            <a:picLocks noChangeAspect="1"/>
          </p:cNvPicPr>
          <p:nvPr/>
        </p:nvPicPr>
        <p:blipFill>
          <a:blip r:embed="rId2"/>
          <a:stretch>
            <a:fillRect/>
          </a:stretch>
        </p:blipFill>
        <p:spPr>
          <a:xfrm>
            <a:off x="0" y="-12763"/>
            <a:ext cx="9144000" cy="2512505"/>
          </a:xfrm>
          <a:prstGeom prst="rect">
            <a:avLst/>
          </a:prstGeom>
        </p:spPr>
      </p:pic>
    </p:spTree>
    <p:extLst>
      <p:ext uri="{BB962C8B-B14F-4D97-AF65-F5344CB8AC3E}">
        <p14:creationId xmlns:p14="http://schemas.microsoft.com/office/powerpoint/2010/main" val="38015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A80CB-C7C9-75BF-A95F-E22196D54702}"/>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1A33B4AF-8534-94AF-E610-416D8FD6B390}"/>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89503087-C356-3B61-569E-2AA0E8B774C0}"/>
              </a:ext>
            </a:extLst>
          </p:cNvPr>
          <p:cNvSpPr/>
          <p:nvPr/>
        </p:nvSpPr>
        <p:spPr>
          <a:xfrm>
            <a:off x="542975" y="1380275"/>
            <a:ext cx="6549305" cy="3279706"/>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cxnSp>
        <p:nvCxnSpPr>
          <p:cNvPr id="88" name="直線接點 87">
            <a:extLst>
              <a:ext uri="{FF2B5EF4-FFF2-40B4-BE49-F238E27FC236}">
                <a16:creationId xmlns:a16="http://schemas.microsoft.com/office/drawing/2014/main" id="{D126661E-C1C2-983E-133C-B63561913145}"/>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A96A859A-D708-4E0F-E4EF-20869C99350E}"/>
              </a:ext>
            </a:extLst>
          </p:cNvPr>
          <p:cNvSpPr txBox="1"/>
          <p:nvPr/>
        </p:nvSpPr>
        <p:spPr>
          <a:xfrm>
            <a:off x="1511450" y="574693"/>
            <a:ext cx="5304855" cy="769441"/>
          </a:xfrm>
          <a:prstGeom prst="rect">
            <a:avLst/>
          </a:prstGeom>
          <a:noFill/>
        </p:spPr>
        <p:txBody>
          <a:bodyPr wrap="square">
            <a:spAutoFit/>
          </a:bodyPr>
          <a:lstStyle/>
          <a:p>
            <a:pPr defTabSz="914400" fontAlgn="auto">
              <a:spcBef>
                <a:spcPts val="0"/>
              </a:spcBef>
              <a:spcAft>
                <a:spcPts val="0"/>
              </a:spcAft>
              <a:defRPr/>
            </a:pPr>
            <a:r>
              <a:rPr lang="en-US" altLang="zh-TW" sz="2200" b="1" kern="0" dirty="0">
                <a:solidFill>
                  <a:srgbClr val="FFC000"/>
                </a:solidFill>
                <a:latin typeface="微软雅黑" panose="020B0503020204020204" pitchFamily="34" charset="-122"/>
                <a:ea typeface="微软雅黑" panose="020B0503020204020204" pitchFamily="34" charset="-122"/>
                <a:cs typeface="+mn-cs"/>
              </a:rPr>
              <a:t>T-Test Result</a:t>
            </a:r>
          </a:p>
          <a:p>
            <a:pPr defTabSz="914400" fontAlgn="auto">
              <a:spcBef>
                <a:spcPts val="0"/>
              </a:spcBef>
              <a:spcAft>
                <a:spcPts val="0"/>
              </a:spcAft>
              <a:defRPr/>
            </a:pPr>
            <a:endParaRPr lang="en-US" altLang="zh-TW" sz="2200" b="1" kern="0" dirty="0">
              <a:solidFill>
                <a:schemeClr val="bg2"/>
              </a:solidFill>
              <a:latin typeface="微软雅黑" panose="020B0503020204020204" pitchFamily="34" charset="-122"/>
              <a:ea typeface="微软雅黑" panose="020B0503020204020204" pitchFamily="34" charset="-122"/>
              <a:cs typeface="+mn-cs"/>
            </a:endParaRPr>
          </a:p>
        </p:txBody>
      </p:sp>
      <p:cxnSp>
        <p:nvCxnSpPr>
          <p:cNvPr id="91" name="直線接點 90">
            <a:extLst>
              <a:ext uri="{FF2B5EF4-FFF2-40B4-BE49-F238E27FC236}">
                <a16:creationId xmlns:a16="http://schemas.microsoft.com/office/drawing/2014/main" id="{DC9DFBBA-04FD-505E-C7C3-0803F213D1E0}"/>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65D03743-6CA7-201C-D63B-A6968982AFF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p:sp>
        <p:nvSpPr>
          <p:cNvPr id="3" name="文字方塊 2">
            <a:extLst>
              <a:ext uri="{FF2B5EF4-FFF2-40B4-BE49-F238E27FC236}">
                <a16:creationId xmlns:a16="http://schemas.microsoft.com/office/drawing/2014/main" id="{7E61FDB4-6CA3-4B46-D99E-5666993478AF}"/>
              </a:ext>
            </a:extLst>
          </p:cNvPr>
          <p:cNvSpPr txBox="1"/>
          <p:nvPr/>
        </p:nvSpPr>
        <p:spPr>
          <a:xfrm>
            <a:off x="539552" y="1246750"/>
            <a:ext cx="7610681" cy="2135649"/>
          </a:xfrm>
          <a:prstGeom prst="rect">
            <a:avLst/>
          </a:prstGeom>
          <a:noFill/>
        </p:spPr>
        <p:txBody>
          <a:bodyPr wrap="square" rtlCol="0">
            <a:spAutoFit/>
          </a:bodyPr>
          <a:lstStyle/>
          <a:p>
            <a:pPr defTabSz="914400" fontAlgn="auto">
              <a:lnSpc>
                <a:spcPct val="150000"/>
              </a:lnSpc>
              <a:spcBef>
                <a:spcPts val="0"/>
              </a:spcBef>
              <a:spcAft>
                <a:spcPts val="0"/>
              </a:spcAft>
              <a:defRPr/>
            </a:pPr>
            <a:r>
              <a:rPr lang="en-US" altLang="zh-TW" dirty="0">
                <a:solidFill>
                  <a:schemeClr val="bg2"/>
                </a:solidFill>
              </a:rPr>
              <a:t>• </a:t>
            </a:r>
            <a:r>
              <a:rPr lang="en-US" altLang="zh-TW" b="1" dirty="0">
                <a:solidFill>
                  <a:schemeClr val="bg2"/>
                </a:solidFill>
              </a:rPr>
              <a:t>Cloud Division shows significantly higher attack volumes</a:t>
            </a:r>
          </a:p>
          <a:p>
            <a:pPr lvl="1" defTabSz="914400" fontAlgn="auto">
              <a:lnSpc>
                <a:spcPct val="150000"/>
              </a:lnSpc>
              <a:spcBef>
                <a:spcPts val="0"/>
              </a:spcBef>
              <a:spcAft>
                <a:spcPts val="0"/>
              </a:spcAft>
              <a:defRPr/>
            </a:pPr>
            <a:r>
              <a:rPr lang="en-US" altLang="zh-TW" sz="1200" dirty="0">
                <a:solidFill>
                  <a:schemeClr val="bg2"/>
                </a:solidFill>
              </a:rPr>
              <a:t>• Mean attack count: </a:t>
            </a:r>
            <a:r>
              <a:rPr lang="en-US" altLang="zh-TW" sz="1200" b="1" dirty="0">
                <a:solidFill>
                  <a:schemeClr val="bg2"/>
                </a:solidFill>
              </a:rPr>
              <a:t>5,537</a:t>
            </a:r>
            <a:r>
              <a:rPr lang="en-US" altLang="zh-TW" sz="1200" dirty="0">
                <a:solidFill>
                  <a:schemeClr val="bg2"/>
                </a:solidFill>
              </a:rPr>
              <a:t> (vs. 3,065 for the non-cloud group)</a:t>
            </a:r>
          </a:p>
          <a:p>
            <a:pPr marL="0" lvl="1" defTabSz="914400" fontAlgn="auto">
              <a:lnSpc>
                <a:spcPct val="150000"/>
              </a:lnSpc>
              <a:spcBef>
                <a:spcPts val="0"/>
              </a:spcBef>
              <a:spcAft>
                <a:spcPts val="0"/>
              </a:spcAft>
              <a:defRPr/>
            </a:pPr>
            <a:r>
              <a:rPr lang="en-US" altLang="zh-TW" dirty="0">
                <a:solidFill>
                  <a:schemeClr val="bg2"/>
                </a:solidFill>
              </a:rPr>
              <a:t>• </a:t>
            </a:r>
            <a:r>
              <a:rPr lang="en-US" altLang="zh-TW" b="1" dirty="0">
                <a:solidFill>
                  <a:schemeClr val="bg2"/>
                </a:solidFill>
              </a:rPr>
              <a:t>Highly significant statistical result</a:t>
            </a:r>
          </a:p>
          <a:p>
            <a:pPr marL="457200" lvl="2" defTabSz="914400" fontAlgn="auto">
              <a:lnSpc>
                <a:spcPct val="150000"/>
              </a:lnSpc>
              <a:spcBef>
                <a:spcPts val="0"/>
              </a:spcBef>
              <a:spcAft>
                <a:spcPts val="0"/>
              </a:spcAft>
              <a:defRPr/>
            </a:pPr>
            <a:r>
              <a:rPr lang="en-US" altLang="zh-TW" sz="1200" dirty="0">
                <a:solidFill>
                  <a:schemeClr val="bg2"/>
                </a:solidFill>
              </a:rPr>
              <a:t>• </a:t>
            </a:r>
            <a:r>
              <a:rPr lang="en-US" altLang="zh-TW" sz="1200" b="1" dirty="0">
                <a:solidFill>
                  <a:schemeClr val="bg2"/>
                </a:solidFill>
              </a:rPr>
              <a:t>p-value &lt; 0.001, </a:t>
            </a:r>
            <a:r>
              <a:rPr lang="en-US" altLang="zh-TW" sz="1200" dirty="0">
                <a:solidFill>
                  <a:schemeClr val="bg2"/>
                </a:solidFill>
              </a:rPr>
              <a:t>Null hypothesis rejected — the difference between groups is statistically significant</a:t>
            </a:r>
          </a:p>
          <a:p>
            <a:pPr marL="0" lvl="2" defTabSz="914400" fontAlgn="auto">
              <a:lnSpc>
                <a:spcPct val="150000"/>
              </a:lnSpc>
              <a:spcBef>
                <a:spcPts val="0"/>
              </a:spcBef>
              <a:spcAft>
                <a:spcPts val="0"/>
              </a:spcAft>
              <a:defRPr/>
            </a:pPr>
            <a:r>
              <a:rPr lang="en-US" altLang="zh-TW" dirty="0">
                <a:solidFill>
                  <a:schemeClr val="bg2"/>
                </a:solidFill>
              </a:rPr>
              <a:t>• </a:t>
            </a:r>
            <a:r>
              <a:rPr lang="en-US" altLang="zh-TW" b="1" dirty="0">
                <a:solidFill>
                  <a:schemeClr val="bg2"/>
                </a:solidFill>
              </a:rPr>
              <a:t>Conclusion: </a:t>
            </a:r>
            <a:r>
              <a:rPr lang="en-US" altLang="zh-TW" b="1" dirty="0">
                <a:solidFill>
                  <a:srgbClr val="FFC000"/>
                </a:solidFill>
              </a:rPr>
              <a:t>Cloud environments are primary targets</a:t>
            </a:r>
          </a:p>
          <a:p>
            <a:pPr marL="457200" lvl="3" defTabSz="914400" fontAlgn="auto">
              <a:lnSpc>
                <a:spcPct val="150000"/>
              </a:lnSpc>
              <a:spcBef>
                <a:spcPts val="0"/>
              </a:spcBef>
              <a:spcAft>
                <a:spcPts val="0"/>
              </a:spcAft>
              <a:defRPr/>
            </a:pPr>
            <a:r>
              <a:rPr lang="en-US" altLang="zh-TW" sz="1200" dirty="0">
                <a:solidFill>
                  <a:schemeClr val="bg2"/>
                </a:solidFill>
              </a:rPr>
              <a:t>• Priority should be given to strengthening cloud security mechanisms</a:t>
            </a:r>
            <a:endParaRPr lang="zh-TW" altLang="en-US" sz="1200" dirty="0">
              <a:solidFill>
                <a:schemeClr val="bg2"/>
              </a:solidFill>
            </a:endParaRPr>
          </a:p>
        </p:txBody>
      </p:sp>
      <p:pic>
        <p:nvPicPr>
          <p:cNvPr id="5" name="圖片 4" descr="一張含有 文字, 螢幕擷取畫面, 字型, 數字 的圖片&#10;&#10;自動產生的描述">
            <a:extLst>
              <a:ext uri="{FF2B5EF4-FFF2-40B4-BE49-F238E27FC236}">
                <a16:creationId xmlns:a16="http://schemas.microsoft.com/office/drawing/2014/main" id="{485686C9-D6E1-80BE-8DB8-1E32922A0BB5}"/>
              </a:ext>
            </a:extLst>
          </p:cNvPr>
          <p:cNvPicPr>
            <a:picLocks noChangeAspect="1"/>
          </p:cNvPicPr>
          <p:nvPr/>
        </p:nvPicPr>
        <p:blipFill>
          <a:blip r:embed="rId4"/>
          <a:stretch>
            <a:fillRect/>
          </a:stretch>
        </p:blipFill>
        <p:spPr>
          <a:xfrm>
            <a:off x="1868922" y="3351389"/>
            <a:ext cx="3927214" cy="1792111"/>
          </a:xfrm>
          <a:prstGeom prst="rect">
            <a:avLst/>
          </a:prstGeom>
        </p:spPr>
      </p:pic>
    </p:spTree>
    <p:extLst>
      <p:ext uri="{BB962C8B-B14F-4D97-AF65-F5344CB8AC3E}">
        <p14:creationId xmlns:p14="http://schemas.microsoft.com/office/powerpoint/2010/main" val="1757930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3F53C-4305-DC66-F095-F8EF539246C6}"/>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71B1E4A2-FB60-674B-B4EA-8E7751137502}"/>
              </a:ext>
            </a:extLst>
          </p:cNvPr>
          <p:cNvSpPr/>
          <p:nvPr/>
        </p:nvSpPr>
        <p:spPr>
          <a:xfrm>
            <a:off x="539553" y="397379"/>
            <a:ext cx="5370896"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B1C7CA95-6305-9F5B-3C21-1DA28DF3C18B}"/>
              </a:ext>
            </a:extLst>
          </p:cNvPr>
          <p:cNvSpPr/>
          <p:nvPr/>
        </p:nvSpPr>
        <p:spPr>
          <a:xfrm>
            <a:off x="542975" y="1380275"/>
            <a:ext cx="5469185" cy="3279706"/>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cxnSp>
        <p:nvCxnSpPr>
          <p:cNvPr id="88" name="直線接點 87">
            <a:extLst>
              <a:ext uri="{FF2B5EF4-FFF2-40B4-BE49-F238E27FC236}">
                <a16:creationId xmlns:a16="http://schemas.microsoft.com/office/drawing/2014/main" id="{2C505DEF-44A2-0D1E-D32B-187C03002F0D}"/>
              </a:ext>
            </a:extLst>
          </p:cNvPr>
          <p:cNvCxnSpPr>
            <a:cxnSpLocks/>
          </p:cNvCxnSpPr>
          <p:nvPr/>
        </p:nvCxnSpPr>
        <p:spPr>
          <a:xfrm>
            <a:off x="568128" y="1299016"/>
            <a:ext cx="5337984"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BB8F8891-A3E6-F129-3FAE-F45844C67728}"/>
              </a:ext>
            </a:extLst>
          </p:cNvPr>
          <p:cNvSpPr txBox="1"/>
          <p:nvPr/>
        </p:nvSpPr>
        <p:spPr>
          <a:xfrm>
            <a:off x="1511450" y="574693"/>
            <a:ext cx="5304855" cy="769441"/>
          </a:xfrm>
          <a:prstGeom prst="rect">
            <a:avLst/>
          </a:prstGeom>
          <a:noFill/>
        </p:spPr>
        <p:txBody>
          <a:bodyPr wrap="square">
            <a:spAutoFit/>
          </a:bodyPr>
          <a:lstStyle/>
          <a:p>
            <a:pPr defTabSz="914400" fontAlgn="auto">
              <a:spcBef>
                <a:spcPts val="0"/>
              </a:spcBef>
              <a:spcAft>
                <a:spcPts val="0"/>
              </a:spcAft>
              <a:defRPr/>
            </a:pPr>
            <a:r>
              <a:rPr lang="en-US" altLang="zh-TW" sz="2200" b="1" kern="0" dirty="0">
                <a:solidFill>
                  <a:srgbClr val="FFC000"/>
                </a:solidFill>
                <a:latin typeface="微软雅黑" panose="020B0503020204020204" pitchFamily="34" charset="-122"/>
                <a:ea typeface="微软雅黑" panose="020B0503020204020204" pitchFamily="34" charset="-122"/>
                <a:cs typeface="+mn-cs"/>
              </a:rPr>
              <a:t>One-way ANOVA</a:t>
            </a:r>
          </a:p>
          <a:p>
            <a:pPr defTabSz="914400" fontAlgn="auto">
              <a:spcBef>
                <a:spcPts val="0"/>
              </a:spcBef>
              <a:spcAft>
                <a:spcPts val="0"/>
              </a:spcAft>
              <a:defRPr/>
            </a:pPr>
            <a:endParaRPr lang="en-US" altLang="zh-TW" sz="2200" b="1" kern="0" dirty="0">
              <a:solidFill>
                <a:schemeClr val="bg2"/>
              </a:solidFill>
              <a:latin typeface="微软雅黑" panose="020B0503020204020204" pitchFamily="34" charset="-122"/>
              <a:ea typeface="微软雅黑" panose="020B0503020204020204" pitchFamily="34" charset="-122"/>
              <a:cs typeface="+mn-cs"/>
            </a:endParaRPr>
          </a:p>
        </p:txBody>
      </p:sp>
      <p:cxnSp>
        <p:nvCxnSpPr>
          <p:cNvPr id="91" name="直線接點 90">
            <a:extLst>
              <a:ext uri="{FF2B5EF4-FFF2-40B4-BE49-F238E27FC236}">
                <a16:creationId xmlns:a16="http://schemas.microsoft.com/office/drawing/2014/main" id="{6E02BC25-5F0C-CA45-9390-1D85D8FE77D4}"/>
              </a:ext>
            </a:extLst>
          </p:cNvPr>
          <p:cNvCxnSpPr>
            <a:cxnSpLocks/>
          </p:cNvCxnSpPr>
          <p:nvPr/>
        </p:nvCxnSpPr>
        <p:spPr>
          <a:xfrm>
            <a:off x="578964" y="339502"/>
            <a:ext cx="5337984"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3041C918-825F-F68A-5454-AEB5B72A530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p:sp>
        <p:nvSpPr>
          <p:cNvPr id="3" name="文字方塊 2">
            <a:extLst>
              <a:ext uri="{FF2B5EF4-FFF2-40B4-BE49-F238E27FC236}">
                <a16:creationId xmlns:a16="http://schemas.microsoft.com/office/drawing/2014/main" id="{E981DAB3-5628-E0AC-06FD-CF3FEC243977}"/>
              </a:ext>
            </a:extLst>
          </p:cNvPr>
          <p:cNvSpPr txBox="1"/>
          <p:nvPr/>
        </p:nvSpPr>
        <p:spPr>
          <a:xfrm>
            <a:off x="539553" y="1246750"/>
            <a:ext cx="5400600" cy="3780522"/>
          </a:xfrm>
          <a:prstGeom prst="rect">
            <a:avLst/>
          </a:prstGeom>
          <a:noFill/>
        </p:spPr>
        <p:txBody>
          <a:bodyPr wrap="square" rtlCol="0">
            <a:spAutoFit/>
          </a:bodyPr>
          <a:lstStyle/>
          <a:p>
            <a:pPr algn="just">
              <a:lnSpc>
                <a:spcPct val="150000"/>
              </a:lnSpc>
            </a:pPr>
            <a:r>
              <a:rPr lang="en-US" altLang="zh-TW" dirty="0">
                <a:solidFill>
                  <a:schemeClr val="bg2"/>
                </a:solidFill>
              </a:rPr>
              <a:t>• </a:t>
            </a:r>
            <a:r>
              <a:rPr lang="en-US" altLang="zh-TW" sz="1800" dirty="0">
                <a:solidFill>
                  <a:schemeClr val="bg2"/>
                </a:solidFill>
              </a:rPr>
              <a:t>One-way ANOVA revealed that </a:t>
            </a:r>
            <a:r>
              <a:rPr lang="en-US" altLang="zh-TW" sz="1800" b="1" dirty="0">
                <a:solidFill>
                  <a:srgbClr val="FFC000"/>
                </a:solidFill>
              </a:rPr>
              <a:t>cloud infrastructure faced significantly more attacks than other divisions </a:t>
            </a:r>
            <a:r>
              <a:rPr lang="en-US" altLang="zh-TW" sz="1800" dirty="0">
                <a:solidFill>
                  <a:schemeClr val="bg2"/>
                </a:solidFill>
              </a:rPr>
              <a:t>(</a:t>
            </a:r>
            <a:r>
              <a:rPr lang="en-US" altLang="zh-TW" sz="1800" dirty="0">
                <a:solidFill>
                  <a:srgbClr val="FF0000"/>
                </a:solidFill>
              </a:rPr>
              <a:t>p &lt; 0.05</a:t>
            </a:r>
            <a:r>
              <a:rPr lang="en-US" altLang="zh-TW" sz="1800" dirty="0">
                <a:solidFill>
                  <a:schemeClr val="bg2"/>
                </a:solidFill>
              </a:rPr>
              <a:t>), with all comparisons showing statistical significance. Differences between internal development networks and customer support networks were minimal and not significant. </a:t>
            </a:r>
            <a:r>
              <a:rPr lang="en-US" altLang="zh-TW" sz="1800" b="1" dirty="0">
                <a:solidFill>
                  <a:srgbClr val="FFC000"/>
                </a:solidFill>
              </a:rPr>
              <a:t>This highlights the need to prioritize cybersecurity strategies for cloud infrastructure.</a:t>
            </a:r>
          </a:p>
        </p:txBody>
      </p:sp>
      <p:pic>
        <p:nvPicPr>
          <p:cNvPr id="8" name="圖片 7" descr="一張含有 文字, 功能表, 文件, 螢幕擷取畫面 的圖片&#10;&#10;自動產生的描述">
            <a:extLst>
              <a:ext uri="{FF2B5EF4-FFF2-40B4-BE49-F238E27FC236}">
                <a16:creationId xmlns:a16="http://schemas.microsoft.com/office/drawing/2014/main" id="{7E4205A5-B7BA-2753-69F7-F1BC8E550005}"/>
              </a:ext>
            </a:extLst>
          </p:cNvPr>
          <p:cNvPicPr>
            <a:picLocks noChangeAspect="1"/>
          </p:cNvPicPr>
          <p:nvPr/>
        </p:nvPicPr>
        <p:blipFill>
          <a:blip r:embed="rId4"/>
          <a:stretch>
            <a:fillRect/>
          </a:stretch>
        </p:blipFill>
        <p:spPr>
          <a:xfrm>
            <a:off x="6084168" y="332105"/>
            <a:ext cx="3059832" cy="4811395"/>
          </a:xfrm>
          <a:prstGeom prst="rect">
            <a:avLst/>
          </a:prstGeom>
        </p:spPr>
      </p:pic>
    </p:spTree>
    <p:extLst>
      <p:ext uri="{BB962C8B-B14F-4D97-AF65-F5344CB8AC3E}">
        <p14:creationId xmlns:p14="http://schemas.microsoft.com/office/powerpoint/2010/main" val="1687767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F8EAD-7803-7BB5-E65D-3BE292EC9578}"/>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2E8547E8-FA43-05FD-559B-74E08034953C}"/>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7FA11AE4-D426-DDDC-917F-48748BA5A961}"/>
              </a:ext>
            </a:extLst>
          </p:cNvPr>
          <p:cNvSpPr/>
          <p:nvPr/>
        </p:nvSpPr>
        <p:spPr>
          <a:xfrm>
            <a:off x="542975" y="1380275"/>
            <a:ext cx="6549305" cy="1623523"/>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cxnSp>
        <p:nvCxnSpPr>
          <p:cNvPr id="88" name="直線接點 87">
            <a:extLst>
              <a:ext uri="{FF2B5EF4-FFF2-40B4-BE49-F238E27FC236}">
                <a16:creationId xmlns:a16="http://schemas.microsoft.com/office/drawing/2014/main" id="{535DF094-F2D5-9DD8-338C-0B47E46523D4}"/>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8D53B878-205D-150C-D8C6-C549190657FE}"/>
              </a:ext>
            </a:extLst>
          </p:cNvPr>
          <p:cNvSpPr txBox="1"/>
          <p:nvPr/>
        </p:nvSpPr>
        <p:spPr>
          <a:xfrm>
            <a:off x="1511450" y="574693"/>
            <a:ext cx="5304855" cy="769441"/>
          </a:xfrm>
          <a:prstGeom prst="rect">
            <a:avLst/>
          </a:prstGeom>
          <a:noFill/>
        </p:spPr>
        <p:txBody>
          <a:bodyPr wrap="square">
            <a:spAutoFit/>
          </a:bodyPr>
          <a:lstStyle/>
          <a:p>
            <a:pPr defTabSz="914400" fontAlgn="auto">
              <a:spcBef>
                <a:spcPts val="0"/>
              </a:spcBef>
              <a:spcAft>
                <a:spcPts val="0"/>
              </a:spcAft>
              <a:defRPr/>
            </a:pPr>
            <a:r>
              <a:rPr lang="en-US" altLang="zh-TW" sz="2200" b="1" kern="0" dirty="0">
                <a:solidFill>
                  <a:srgbClr val="FFC000"/>
                </a:solidFill>
                <a:latin typeface="微软雅黑" panose="020B0503020204020204" pitchFamily="34" charset="-122"/>
                <a:ea typeface="微软雅黑" panose="020B0503020204020204" pitchFamily="34" charset="-122"/>
                <a:cs typeface="+mn-cs"/>
              </a:rPr>
              <a:t>Multiple Regression</a:t>
            </a:r>
            <a:endParaRPr lang="sv-SE" altLang="zh-TW" sz="2200" b="1" kern="0" dirty="0">
              <a:solidFill>
                <a:srgbClr val="FFC000"/>
              </a:solidFill>
              <a:latin typeface="微软雅黑" panose="020B0503020204020204" pitchFamily="34" charset="-122"/>
              <a:ea typeface="微软雅黑" panose="020B0503020204020204" pitchFamily="34" charset="-122"/>
              <a:cs typeface="+mn-cs"/>
            </a:endParaRPr>
          </a:p>
          <a:p>
            <a:pPr defTabSz="914400" fontAlgn="auto">
              <a:spcBef>
                <a:spcPts val="0"/>
              </a:spcBef>
              <a:spcAft>
                <a:spcPts val="0"/>
              </a:spcAft>
              <a:defRPr/>
            </a:pPr>
            <a:endParaRPr lang="en-US" altLang="zh-TW" sz="2200" b="1" kern="0" dirty="0">
              <a:solidFill>
                <a:srgbClr val="FFC000"/>
              </a:solidFill>
              <a:latin typeface="微软雅黑" panose="020B0503020204020204" pitchFamily="34" charset="-122"/>
              <a:ea typeface="微软雅黑" panose="020B0503020204020204" pitchFamily="34" charset="-122"/>
              <a:cs typeface="+mn-cs"/>
            </a:endParaRPr>
          </a:p>
        </p:txBody>
      </p:sp>
      <p:cxnSp>
        <p:nvCxnSpPr>
          <p:cNvPr id="91" name="直線接點 90">
            <a:extLst>
              <a:ext uri="{FF2B5EF4-FFF2-40B4-BE49-F238E27FC236}">
                <a16:creationId xmlns:a16="http://schemas.microsoft.com/office/drawing/2014/main" id="{6EAD31F4-5633-163C-9A1B-CA6FA63A6594}"/>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218E5A44-BEF3-E923-746A-9A6F0ED4430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p:sp>
        <p:nvSpPr>
          <p:cNvPr id="3" name="文字方塊 2">
            <a:extLst>
              <a:ext uri="{FF2B5EF4-FFF2-40B4-BE49-F238E27FC236}">
                <a16:creationId xmlns:a16="http://schemas.microsoft.com/office/drawing/2014/main" id="{F56E61DF-B069-9543-8E0B-BA18C6062860}"/>
              </a:ext>
            </a:extLst>
          </p:cNvPr>
          <p:cNvSpPr txBox="1"/>
          <p:nvPr/>
        </p:nvSpPr>
        <p:spPr>
          <a:xfrm>
            <a:off x="547887" y="1403704"/>
            <a:ext cx="8208911" cy="1661993"/>
          </a:xfrm>
          <a:prstGeom prst="rect">
            <a:avLst/>
          </a:prstGeom>
          <a:noFill/>
        </p:spPr>
        <p:txBody>
          <a:bodyPr wrap="square" rtlCol="0">
            <a:spAutoFit/>
          </a:bodyPr>
          <a:lstStyle/>
          <a:p>
            <a:pPr>
              <a:buNone/>
            </a:pPr>
            <a:r>
              <a:rPr lang="en-US" altLang="zh-TW" dirty="0">
                <a:solidFill>
                  <a:schemeClr val="bg2"/>
                </a:solidFill>
              </a:rPr>
              <a:t>The model explains only </a:t>
            </a:r>
            <a:r>
              <a:rPr lang="en-US" altLang="zh-TW" b="1" dirty="0">
                <a:solidFill>
                  <a:schemeClr val="bg2"/>
                </a:solidFill>
              </a:rPr>
              <a:t>1% of the variance</a:t>
            </a:r>
            <a:r>
              <a:rPr lang="en-US" altLang="zh-TW" dirty="0">
                <a:solidFill>
                  <a:schemeClr val="bg2"/>
                </a:solidFill>
              </a:rPr>
              <a:t> in defense success (R² = 0.0101).</a:t>
            </a:r>
          </a:p>
          <a:p>
            <a:pPr>
              <a:spcBef>
                <a:spcPts val="1200"/>
              </a:spcBef>
              <a:buNone/>
            </a:pPr>
            <a:r>
              <a:rPr lang="en-US" altLang="zh-TW" b="1" dirty="0">
                <a:solidFill>
                  <a:srgbClr val="FFC000"/>
                </a:solidFill>
              </a:rPr>
              <a:t>Phishing</a:t>
            </a:r>
            <a:r>
              <a:rPr lang="en-US" altLang="zh-TW" dirty="0">
                <a:solidFill>
                  <a:srgbClr val="FFC000"/>
                </a:solidFill>
              </a:rPr>
              <a:t> </a:t>
            </a:r>
            <a:r>
              <a:rPr lang="en-US" altLang="zh-TW" dirty="0">
                <a:solidFill>
                  <a:schemeClr val="bg2"/>
                </a:solidFill>
              </a:rPr>
              <a:t>and </a:t>
            </a:r>
            <a:r>
              <a:rPr lang="en-US" altLang="zh-TW" b="1" dirty="0">
                <a:solidFill>
                  <a:srgbClr val="FFC000"/>
                </a:solidFill>
              </a:rPr>
              <a:t>Ransomware</a:t>
            </a:r>
            <a:r>
              <a:rPr lang="en-US" altLang="zh-TW" dirty="0">
                <a:solidFill>
                  <a:schemeClr val="bg2"/>
                </a:solidFill>
              </a:rPr>
              <a:t> significantly reduce success rates (p &lt; 0.05).</a:t>
            </a:r>
          </a:p>
          <a:p>
            <a:pPr>
              <a:spcBef>
                <a:spcPts val="1200"/>
              </a:spcBef>
              <a:buNone/>
            </a:pPr>
            <a:r>
              <a:rPr lang="en-US" altLang="zh-TW" dirty="0">
                <a:solidFill>
                  <a:schemeClr val="bg2"/>
                </a:solidFill>
              </a:rPr>
              <a:t>Other attack types show </a:t>
            </a:r>
            <a:r>
              <a:rPr lang="en-US" altLang="zh-TW" b="1" dirty="0">
                <a:solidFill>
                  <a:schemeClr val="bg2"/>
                </a:solidFill>
              </a:rPr>
              <a:t>no significant effect</a:t>
            </a:r>
            <a:r>
              <a:rPr lang="en-US" altLang="zh-TW" dirty="0">
                <a:solidFill>
                  <a:schemeClr val="bg2"/>
                </a:solidFill>
              </a:rPr>
              <a:t>.</a:t>
            </a:r>
          </a:p>
          <a:p>
            <a:pPr>
              <a:spcBef>
                <a:spcPts val="1200"/>
              </a:spcBef>
            </a:pPr>
            <a:r>
              <a:rPr lang="en-US" altLang="zh-TW" b="1" dirty="0">
                <a:solidFill>
                  <a:schemeClr val="bg2"/>
                </a:solidFill>
              </a:rPr>
              <a:t>Conclusion: </a:t>
            </a:r>
            <a:r>
              <a:rPr lang="en-US" altLang="zh-TW" dirty="0">
                <a:solidFill>
                  <a:srgbClr val="FFC000"/>
                </a:solidFill>
              </a:rPr>
              <a:t>Focus on improving defenses against Phishing and Ransomware.</a:t>
            </a:r>
          </a:p>
        </p:txBody>
      </p:sp>
      <p:pic>
        <p:nvPicPr>
          <p:cNvPr id="7" name="圖片 6" descr="一張含有 文字, 螢幕擷取畫面, 字型, 數字 的圖片&#10;&#10;自動產生的描述">
            <a:extLst>
              <a:ext uri="{FF2B5EF4-FFF2-40B4-BE49-F238E27FC236}">
                <a16:creationId xmlns:a16="http://schemas.microsoft.com/office/drawing/2014/main" id="{7BB78C92-C736-E3D8-345A-CD2A69B4D4AD}"/>
              </a:ext>
            </a:extLst>
          </p:cNvPr>
          <p:cNvPicPr>
            <a:picLocks noChangeAspect="1"/>
          </p:cNvPicPr>
          <p:nvPr/>
        </p:nvPicPr>
        <p:blipFill rotWithShape="1">
          <a:blip r:embed="rId4"/>
          <a:srcRect b="4480"/>
          <a:stretch/>
        </p:blipFill>
        <p:spPr bwMode="auto">
          <a:xfrm>
            <a:off x="2411760" y="3213573"/>
            <a:ext cx="3529299" cy="16619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001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B808-C833-16BA-9AB5-60C38A0BDE3A}"/>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2D998F08-77EE-60BC-E230-4ECAB2ED9905}"/>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12222907-8056-4DBF-4512-AB7E0DAE7B92}"/>
              </a:ext>
            </a:extLst>
          </p:cNvPr>
          <p:cNvSpPr/>
          <p:nvPr/>
        </p:nvSpPr>
        <p:spPr>
          <a:xfrm>
            <a:off x="542975" y="1380275"/>
            <a:ext cx="6549305" cy="3577753"/>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cxnSp>
        <p:nvCxnSpPr>
          <p:cNvPr id="88" name="直線接點 87">
            <a:extLst>
              <a:ext uri="{FF2B5EF4-FFF2-40B4-BE49-F238E27FC236}">
                <a16:creationId xmlns:a16="http://schemas.microsoft.com/office/drawing/2014/main" id="{D82410C3-C65C-DB91-AEF4-5709FD3D52DD}"/>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464AECFC-C4F2-521F-2C76-1ACD743EA071}"/>
              </a:ext>
            </a:extLst>
          </p:cNvPr>
          <p:cNvSpPr txBox="1"/>
          <p:nvPr/>
        </p:nvSpPr>
        <p:spPr>
          <a:xfrm>
            <a:off x="1511450" y="574693"/>
            <a:ext cx="530485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Summary of Findings</a:t>
            </a:r>
            <a:endParaRPr kumimoji="0" lang="sv-SE"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cxnSp>
        <p:nvCxnSpPr>
          <p:cNvPr id="91" name="直線接點 90">
            <a:extLst>
              <a:ext uri="{FF2B5EF4-FFF2-40B4-BE49-F238E27FC236}">
                <a16:creationId xmlns:a16="http://schemas.microsoft.com/office/drawing/2014/main" id="{BEEC4272-ABCB-F9D3-E11C-9E4A2FF2AF77}"/>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9D7D58C2-A35F-7C2C-425A-134720D6EF58}"/>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p:sp>
        <p:nvSpPr>
          <p:cNvPr id="3" name="文字方塊 2">
            <a:extLst>
              <a:ext uri="{FF2B5EF4-FFF2-40B4-BE49-F238E27FC236}">
                <a16:creationId xmlns:a16="http://schemas.microsoft.com/office/drawing/2014/main" id="{D7CDA603-EDFE-77C0-EAEB-1EA84E7DE973}"/>
              </a:ext>
            </a:extLst>
          </p:cNvPr>
          <p:cNvSpPr txBox="1"/>
          <p:nvPr/>
        </p:nvSpPr>
        <p:spPr>
          <a:xfrm>
            <a:off x="614337" y="1491630"/>
            <a:ext cx="6048672" cy="2426305"/>
          </a:xfrm>
          <a:prstGeom prst="rect">
            <a:avLst/>
          </a:prstGeom>
          <a:noFill/>
        </p:spPr>
        <p:txBody>
          <a:bodyPr wrap="square" rtlCol="0">
            <a:spAutoFit/>
          </a:bodyPr>
          <a:lstStyle/>
          <a:p>
            <a:pPr marL="285750" lvl="1" indent="-285750" defTabSz="914400" fontAlgn="auto">
              <a:lnSpc>
                <a:spcPct val="150000"/>
              </a:lnSpc>
              <a:spcBef>
                <a:spcPts val="0"/>
              </a:spcBef>
              <a:spcAft>
                <a:spcPts val="0"/>
              </a:spcAft>
              <a:buFont typeface="Wingdings" panose="05000000000000000000" pitchFamily="2" charset="2"/>
              <a:buChar char="l"/>
              <a:defRPr/>
            </a:pPr>
            <a:r>
              <a:rPr lang="en-US" altLang="zh-TW" dirty="0">
                <a:solidFill>
                  <a:schemeClr val="bg2"/>
                </a:solidFill>
              </a:rPr>
              <a:t>Cloud infrastructure faces significantly more attacks.</a:t>
            </a:r>
          </a:p>
          <a:p>
            <a:pPr marL="285750" lvl="1" indent="-285750" defTabSz="914400" fontAlgn="auto">
              <a:lnSpc>
                <a:spcPct val="150000"/>
              </a:lnSpc>
              <a:spcBef>
                <a:spcPts val="1200"/>
              </a:spcBef>
              <a:spcAft>
                <a:spcPts val="0"/>
              </a:spcAft>
              <a:buFont typeface="Wingdings" panose="05000000000000000000" pitchFamily="2" charset="2"/>
              <a:buChar char="l"/>
              <a:defRPr/>
            </a:pPr>
            <a:r>
              <a:rPr lang="en-US" altLang="zh-TW" dirty="0">
                <a:solidFill>
                  <a:schemeClr val="bg2"/>
                </a:solidFill>
              </a:rPr>
              <a:t>Defense success rates are similar overall, except for phishing and ransomware.</a:t>
            </a:r>
          </a:p>
          <a:p>
            <a:pPr marL="285750" lvl="1" indent="-285750" defTabSz="914400" fontAlgn="auto">
              <a:lnSpc>
                <a:spcPct val="150000"/>
              </a:lnSpc>
              <a:spcBef>
                <a:spcPts val="1200"/>
              </a:spcBef>
              <a:spcAft>
                <a:spcPts val="0"/>
              </a:spcAft>
              <a:buFont typeface="Wingdings" panose="05000000000000000000" pitchFamily="2" charset="2"/>
              <a:buChar char="l"/>
              <a:defRPr/>
            </a:pPr>
            <a:r>
              <a:rPr lang="en-US" altLang="zh-TW" dirty="0">
                <a:solidFill>
                  <a:schemeClr val="bg2"/>
                </a:solidFill>
              </a:rPr>
              <a:t>Prioritize cloud security and strengthen defenses against phishing &amp; ransomware.</a:t>
            </a:r>
            <a:endParaRPr lang="zh-TW" altLang="en-US" dirty="0">
              <a:solidFill>
                <a:schemeClr val="bg2"/>
              </a:solidFill>
            </a:endParaRPr>
          </a:p>
        </p:txBody>
      </p:sp>
    </p:spTree>
    <p:extLst>
      <p:ext uri="{BB962C8B-B14F-4D97-AF65-F5344CB8AC3E}">
        <p14:creationId xmlns:p14="http://schemas.microsoft.com/office/powerpoint/2010/main" val="32387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2E2EDA7-F58D-FF65-E50E-BC4C78B07FB4}"/>
              </a:ext>
            </a:extLst>
          </p:cNvPr>
          <p:cNvSpPr/>
          <p:nvPr/>
        </p:nvSpPr>
        <p:spPr>
          <a:xfrm>
            <a:off x="4572000" y="0"/>
            <a:ext cx="4572000" cy="5143500"/>
          </a:xfrm>
          <a:prstGeom prst="rect">
            <a:avLst/>
          </a:prstGeom>
          <a:solidFill>
            <a:srgbClr val="003C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6" name="Title 5"/>
          <p:cNvSpPr>
            <a:spLocks noGrp="1"/>
          </p:cNvSpPr>
          <p:nvPr>
            <p:ph type="title"/>
          </p:nvPr>
        </p:nvSpPr>
        <p:spPr>
          <a:xfrm>
            <a:off x="426206" y="1347614"/>
            <a:ext cx="3638889" cy="1824038"/>
          </a:xfrm>
        </p:spPr>
        <p:txBody>
          <a:bodyPr wrap="square" anchor="ctr">
            <a:normAutofit fontScale="90000"/>
          </a:bodyPr>
          <a:lstStyle/>
          <a:p>
            <a:pPr>
              <a:lnSpc>
                <a:spcPct val="150000"/>
              </a:lnSpc>
            </a:pPr>
            <a:r>
              <a:rPr lang="en-US" altLang="zh-TW" sz="2500" b="1" dirty="0">
                <a:solidFill>
                  <a:schemeClr val="bg2"/>
                </a:solidFill>
              </a:rPr>
              <a:t>Cloud Under Fire: </a:t>
            </a:r>
            <a:br>
              <a:rPr lang="en-US" altLang="zh-TW" sz="2500" b="1" dirty="0">
                <a:solidFill>
                  <a:schemeClr val="bg2"/>
                </a:solidFill>
              </a:rPr>
            </a:br>
            <a:r>
              <a:rPr lang="en-US" altLang="zh-TW" sz="2500" b="1" dirty="0">
                <a:solidFill>
                  <a:schemeClr val="bg2"/>
                </a:solidFill>
              </a:rPr>
              <a:t>An Empirical Study on Attack Frequency, Defense Performance, and Strategic Hardening</a:t>
            </a:r>
            <a:endParaRPr lang="en-US" sz="2500" b="1" dirty="0">
              <a:solidFill>
                <a:schemeClr val="bg2"/>
              </a:solidFill>
            </a:endParaRPr>
          </a:p>
        </p:txBody>
      </p:sp>
      <p:sp>
        <p:nvSpPr>
          <p:cNvPr id="2" name="文字方塊 1">
            <a:extLst>
              <a:ext uri="{FF2B5EF4-FFF2-40B4-BE49-F238E27FC236}">
                <a16:creationId xmlns:a16="http://schemas.microsoft.com/office/drawing/2014/main" id="{BA79194B-3BED-AAF0-2B83-C2781DDEFAC9}"/>
              </a:ext>
            </a:extLst>
          </p:cNvPr>
          <p:cNvSpPr txBox="1"/>
          <p:nvPr/>
        </p:nvSpPr>
        <p:spPr>
          <a:xfrm>
            <a:off x="4379985" y="1260647"/>
            <a:ext cx="1335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uLnTx/>
                <a:uFillTx/>
                <a:latin typeface="Calibri"/>
                <a:ea typeface="新細明體"/>
              </a:rPr>
              <a:t>01</a:t>
            </a:r>
            <a:endParaRPr kumimoji="0" lang="zh-TW" altLang="en-US" sz="2000" b="1" i="0" u="none" strike="noStrike" kern="0" cap="none" spc="0" normalizeH="0" baseline="0" noProof="0" dirty="0">
              <a:ln>
                <a:noFill/>
              </a:ln>
              <a:solidFill>
                <a:sysClr val="window" lastClr="FFFFFF"/>
              </a:solidFill>
              <a:effectLst/>
              <a:uLnTx/>
              <a:uFillTx/>
              <a:latin typeface="Calibri"/>
              <a:ea typeface="新細明體"/>
            </a:endParaRPr>
          </a:p>
        </p:txBody>
      </p:sp>
      <p:sp>
        <p:nvSpPr>
          <p:cNvPr id="5" name="文字方塊 4">
            <a:extLst>
              <a:ext uri="{FF2B5EF4-FFF2-40B4-BE49-F238E27FC236}">
                <a16:creationId xmlns:a16="http://schemas.microsoft.com/office/drawing/2014/main" id="{8A600F65-76B0-3FFC-5811-C08F18F8C02E}"/>
              </a:ext>
            </a:extLst>
          </p:cNvPr>
          <p:cNvSpPr txBox="1"/>
          <p:nvPr/>
        </p:nvSpPr>
        <p:spPr>
          <a:xfrm>
            <a:off x="4379985" y="1727589"/>
            <a:ext cx="1335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uLnTx/>
                <a:uFillTx/>
                <a:latin typeface="Calibri"/>
                <a:ea typeface="新細明體"/>
              </a:rPr>
              <a:t>02</a:t>
            </a:r>
            <a:endParaRPr kumimoji="0" lang="zh-TW" altLang="en-US" sz="2000" b="1" i="0" u="none" strike="noStrike" kern="0" cap="none" spc="0" normalizeH="0" baseline="0" noProof="0" dirty="0">
              <a:ln>
                <a:noFill/>
              </a:ln>
              <a:solidFill>
                <a:sysClr val="window" lastClr="FFFFFF"/>
              </a:solidFill>
              <a:effectLst/>
              <a:uLnTx/>
              <a:uFillTx/>
              <a:latin typeface="Calibri"/>
              <a:ea typeface="新細明體"/>
            </a:endParaRPr>
          </a:p>
        </p:txBody>
      </p:sp>
      <p:sp>
        <p:nvSpPr>
          <p:cNvPr id="7" name="文字方塊 6">
            <a:extLst>
              <a:ext uri="{FF2B5EF4-FFF2-40B4-BE49-F238E27FC236}">
                <a16:creationId xmlns:a16="http://schemas.microsoft.com/office/drawing/2014/main" id="{6587617F-7DED-BB47-9849-EC8D8F1E5823}"/>
              </a:ext>
            </a:extLst>
          </p:cNvPr>
          <p:cNvSpPr txBox="1"/>
          <p:nvPr/>
        </p:nvSpPr>
        <p:spPr>
          <a:xfrm>
            <a:off x="5268415" y="1312295"/>
            <a:ext cx="35520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ysClr val="window" lastClr="FFFFFF"/>
                </a:solidFill>
                <a:effectLst/>
                <a:uLnTx/>
                <a:uFillTx/>
                <a:latin typeface="Calibri" panose="020F0502020204030204" pitchFamily="34" charset="0"/>
                <a:ea typeface="微軟正黑體" pitchFamily="34" charset="-120"/>
                <a:cs typeface="Calibri" panose="020F0502020204030204" pitchFamily="34" charset="0"/>
              </a:rPr>
              <a:t>Introduction</a:t>
            </a:r>
            <a:endParaRPr kumimoji="0" lang="zh-TW" altLang="en-US" sz="1400" b="1" i="0" u="none" strike="noStrike" kern="0" cap="none" spc="0" normalizeH="0" baseline="0" noProof="0" dirty="0">
              <a:ln>
                <a:noFill/>
              </a:ln>
              <a:solidFill>
                <a:sysClr val="window" lastClr="FFFFFF"/>
              </a:solidFill>
              <a:effectLst/>
              <a:uLnTx/>
              <a:uFillTx/>
              <a:latin typeface="Calibri" panose="020F0502020204030204" pitchFamily="34" charset="0"/>
              <a:ea typeface="微軟正黑體" pitchFamily="34" charset="-120"/>
              <a:cs typeface="Calibri" panose="020F0502020204030204" pitchFamily="34" charset="0"/>
            </a:endParaRPr>
          </a:p>
        </p:txBody>
      </p:sp>
      <p:sp>
        <p:nvSpPr>
          <p:cNvPr id="8" name="文字方塊 7">
            <a:extLst>
              <a:ext uri="{FF2B5EF4-FFF2-40B4-BE49-F238E27FC236}">
                <a16:creationId xmlns:a16="http://schemas.microsoft.com/office/drawing/2014/main" id="{82203DD8-4B1C-DDED-EF04-8DA1D4B2C319}"/>
              </a:ext>
            </a:extLst>
          </p:cNvPr>
          <p:cNvSpPr txBox="1"/>
          <p:nvPr/>
        </p:nvSpPr>
        <p:spPr>
          <a:xfrm>
            <a:off x="5268415" y="1775427"/>
            <a:ext cx="3808797"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sv-SE" altLang="zh-TW" sz="1400" b="1" dirty="0">
                <a:solidFill>
                  <a:srgbClr val="FFFFFF"/>
                </a:solidFill>
                <a:latin typeface="Calibri" panose="020F0502020204030204" pitchFamily="34" charset="0"/>
                <a:ea typeface="Calibri" panose="020F0502020204030204" pitchFamily="34" charset="0"/>
                <a:cs typeface="Calibri" panose="020F0502020204030204" pitchFamily="34" charset="0"/>
              </a:rPr>
              <a:t>Literature Review</a:t>
            </a:r>
            <a:endParaRPr kumimoji="0" lang="en-US" altLang="zh-TW" sz="1400" b="1" i="0" u="none" strike="noStrike" kern="0" cap="none" spc="0" normalizeH="0" baseline="0" noProof="0" dirty="0">
              <a:ln>
                <a:noFill/>
              </a:ln>
              <a:solidFill>
                <a:sysClr val="window" lastClr="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文字方塊 8">
            <a:extLst>
              <a:ext uri="{FF2B5EF4-FFF2-40B4-BE49-F238E27FC236}">
                <a16:creationId xmlns:a16="http://schemas.microsoft.com/office/drawing/2014/main" id="{1AB4E4CD-15F9-4334-609C-9FC8B5C0673B}"/>
              </a:ext>
            </a:extLst>
          </p:cNvPr>
          <p:cNvSpPr txBox="1"/>
          <p:nvPr/>
        </p:nvSpPr>
        <p:spPr>
          <a:xfrm>
            <a:off x="4388623" y="2188549"/>
            <a:ext cx="1335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uLnTx/>
                <a:uFillTx/>
                <a:latin typeface="Calibri"/>
                <a:ea typeface="新細明體"/>
              </a:rPr>
              <a:t>03</a:t>
            </a:r>
            <a:endParaRPr kumimoji="0" lang="zh-TW" altLang="en-US" sz="2000" b="1" i="0" u="none" strike="noStrike" kern="0" cap="none" spc="0" normalizeH="0" baseline="0" noProof="0" dirty="0">
              <a:ln>
                <a:noFill/>
              </a:ln>
              <a:solidFill>
                <a:sysClr val="window" lastClr="FFFFFF"/>
              </a:solidFill>
              <a:effectLst/>
              <a:uLnTx/>
              <a:uFillTx/>
              <a:latin typeface="Calibri"/>
              <a:ea typeface="新細明體"/>
            </a:endParaRPr>
          </a:p>
        </p:txBody>
      </p:sp>
      <p:sp>
        <p:nvSpPr>
          <p:cNvPr id="10" name="文字方塊 9">
            <a:extLst>
              <a:ext uri="{FF2B5EF4-FFF2-40B4-BE49-F238E27FC236}">
                <a16:creationId xmlns:a16="http://schemas.microsoft.com/office/drawing/2014/main" id="{A6AA5158-598E-FE7F-CBCF-9790E6117FE3}"/>
              </a:ext>
            </a:extLst>
          </p:cNvPr>
          <p:cNvSpPr txBox="1"/>
          <p:nvPr/>
        </p:nvSpPr>
        <p:spPr>
          <a:xfrm>
            <a:off x="4388623" y="2654786"/>
            <a:ext cx="1335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uLnTx/>
                <a:uFillTx/>
                <a:latin typeface="Calibri"/>
                <a:ea typeface="新細明體"/>
              </a:rPr>
              <a:t>04</a:t>
            </a:r>
            <a:endParaRPr kumimoji="0" lang="zh-TW" altLang="en-US" sz="2000" b="1" i="0" u="none" strike="noStrike" kern="0" cap="none" spc="0" normalizeH="0" baseline="0" noProof="0" dirty="0">
              <a:ln>
                <a:noFill/>
              </a:ln>
              <a:solidFill>
                <a:sysClr val="window" lastClr="FFFFFF"/>
              </a:solidFill>
              <a:effectLst/>
              <a:uLnTx/>
              <a:uFillTx/>
              <a:latin typeface="Calibri"/>
              <a:ea typeface="新細明體"/>
            </a:endParaRPr>
          </a:p>
        </p:txBody>
      </p:sp>
      <p:sp>
        <p:nvSpPr>
          <p:cNvPr id="11" name="文字方塊 10">
            <a:extLst>
              <a:ext uri="{FF2B5EF4-FFF2-40B4-BE49-F238E27FC236}">
                <a16:creationId xmlns:a16="http://schemas.microsoft.com/office/drawing/2014/main" id="{50B6CEA5-18DB-8022-5F97-4077D253F409}"/>
              </a:ext>
            </a:extLst>
          </p:cNvPr>
          <p:cNvSpPr txBox="1"/>
          <p:nvPr/>
        </p:nvSpPr>
        <p:spPr>
          <a:xfrm>
            <a:off x="4388623" y="3129749"/>
            <a:ext cx="1335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uLnTx/>
                <a:uFillTx/>
                <a:latin typeface="Calibri"/>
                <a:ea typeface="新細明體"/>
              </a:rPr>
              <a:t>05</a:t>
            </a:r>
            <a:endParaRPr kumimoji="0" lang="zh-TW" altLang="en-US" sz="2000" b="1" i="0" u="none" strike="noStrike" kern="0" cap="none" spc="0" normalizeH="0" baseline="0" noProof="0" dirty="0">
              <a:ln>
                <a:noFill/>
              </a:ln>
              <a:solidFill>
                <a:sysClr val="window" lastClr="FFFFFF"/>
              </a:solidFill>
              <a:effectLst/>
              <a:uLnTx/>
              <a:uFillTx/>
              <a:latin typeface="Calibri"/>
              <a:ea typeface="新細明體"/>
            </a:endParaRPr>
          </a:p>
        </p:txBody>
      </p:sp>
      <p:sp>
        <p:nvSpPr>
          <p:cNvPr id="12" name="文字方塊 11">
            <a:extLst>
              <a:ext uri="{FF2B5EF4-FFF2-40B4-BE49-F238E27FC236}">
                <a16:creationId xmlns:a16="http://schemas.microsoft.com/office/drawing/2014/main" id="{626E2EFA-C489-C29F-87AD-EC77B42FDEE9}"/>
              </a:ext>
            </a:extLst>
          </p:cNvPr>
          <p:cNvSpPr txBox="1"/>
          <p:nvPr/>
        </p:nvSpPr>
        <p:spPr>
          <a:xfrm>
            <a:off x="5277053" y="2231781"/>
            <a:ext cx="33273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a:t>
            </a:r>
            <a:r>
              <a:rPr kumimoji="0" lang="sv-SE" altLang="zh-TW" sz="1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esearch Methodology</a:t>
            </a:r>
            <a:endParaRPr kumimoji="0" lang="zh-TW" altLang="en-US" sz="1400" b="1" i="0" u="none" strike="noStrike" kern="0" cap="none" spc="0" normalizeH="0" baseline="0" noProof="0" dirty="0">
              <a:ln>
                <a:noFill/>
              </a:ln>
              <a:solidFill>
                <a:prstClr val="white"/>
              </a:solidFill>
              <a:effectLst/>
              <a:uLnTx/>
              <a:uFillTx/>
              <a:latin typeface="Calibri" panose="020F0502020204030204" pitchFamily="34" charset="0"/>
              <a:ea typeface="微軟正黑體" pitchFamily="34" charset="-120"/>
              <a:cs typeface="Calibri" panose="020F0502020204030204" pitchFamily="34" charset="0"/>
            </a:endParaRPr>
          </a:p>
        </p:txBody>
      </p:sp>
      <p:sp>
        <p:nvSpPr>
          <p:cNvPr id="13" name="文字方塊 12">
            <a:extLst>
              <a:ext uri="{FF2B5EF4-FFF2-40B4-BE49-F238E27FC236}">
                <a16:creationId xmlns:a16="http://schemas.microsoft.com/office/drawing/2014/main" id="{7BA6BE5D-C876-0A58-0A72-83E9B63703A2}"/>
              </a:ext>
            </a:extLst>
          </p:cNvPr>
          <p:cNvSpPr txBox="1"/>
          <p:nvPr/>
        </p:nvSpPr>
        <p:spPr>
          <a:xfrm>
            <a:off x="5277053" y="2703741"/>
            <a:ext cx="3759443"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zh-TW" sz="1400" b="1" dirty="0">
                <a:solidFill>
                  <a:srgbClr val="FFFFFF"/>
                </a:solidFill>
                <a:latin typeface="Calibri" panose="020F0502020204030204" pitchFamily="34" charset="0"/>
                <a:ea typeface="Calibri" panose="020F0502020204030204" pitchFamily="34" charset="0"/>
                <a:cs typeface="Calibri" panose="020F0502020204030204" pitchFamily="34" charset="0"/>
              </a:rPr>
              <a:t>Research Results and Discussion</a:t>
            </a:r>
            <a:endParaRPr kumimoji="0" lang="en-US" altLang="zh-TW" sz="1400" b="1" i="0" u="none" strike="noStrike" kern="0" cap="none" spc="0" normalizeH="0" baseline="0" noProof="0" dirty="0">
              <a:ln>
                <a:noFill/>
              </a:ln>
              <a:solidFill>
                <a:sysClr val="window" lastClr="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文字方塊 13">
            <a:extLst>
              <a:ext uri="{FF2B5EF4-FFF2-40B4-BE49-F238E27FC236}">
                <a16:creationId xmlns:a16="http://schemas.microsoft.com/office/drawing/2014/main" id="{D096CAFC-DAA4-90DF-082D-4ACD7253DA63}"/>
              </a:ext>
            </a:extLst>
          </p:cNvPr>
          <p:cNvSpPr txBox="1"/>
          <p:nvPr/>
        </p:nvSpPr>
        <p:spPr>
          <a:xfrm>
            <a:off x="5277053" y="3177587"/>
            <a:ext cx="3759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400" b="1" dirty="0">
                <a:solidFill>
                  <a:srgbClr val="FFFFFF"/>
                </a:solidFill>
                <a:latin typeface="Calibri" panose="020F0502020204030204" pitchFamily="34" charset="0"/>
                <a:ea typeface="Calibri" panose="020F0502020204030204" pitchFamily="34" charset="0"/>
                <a:cs typeface="Calibri" panose="020F0502020204030204" pitchFamily="34" charset="0"/>
              </a:rPr>
              <a:t>Conclusion and Future Research</a:t>
            </a:r>
          </a:p>
        </p:txBody>
      </p:sp>
    </p:spTree>
    <p:extLst>
      <p:ext uri="{BB962C8B-B14F-4D97-AF65-F5344CB8AC3E}">
        <p14:creationId xmlns:p14="http://schemas.microsoft.com/office/powerpoint/2010/main" val="405032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42969-9968-FCC2-A3F0-4B1286161CD8}"/>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57D4A207-3A82-06D9-B672-57B961E5995C}"/>
              </a:ext>
            </a:extLst>
          </p:cNvPr>
          <p:cNvSpPr/>
          <p:nvPr/>
        </p:nvSpPr>
        <p:spPr>
          <a:xfrm>
            <a:off x="0" y="0"/>
            <a:ext cx="9144000" cy="2355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 name="文字方塊 2">
            <a:extLst>
              <a:ext uri="{FF2B5EF4-FFF2-40B4-BE49-F238E27FC236}">
                <a16:creationId xmlns:a16="http://schemas.microsoft.com/office/drawing/2014/main" id="{B41B4B70-FA5F-19C3-F59E-F962C956BBCD}"/>
              </a:ext>
            </a:extLst>
          </p:cNvPr>
          <p:cNvSpPr txBox="1"/>
          <p:nvPr/>
        </p:nvSpPr>
        <p:spPr>
          <a:xfrm>
            <a:off x="323528" y="2427734"/>
            <a:ext cx="6141425" cy="1077218"/>
          </a:xfrm>
          <a:prstGeom prst="rect">
            <a:avLst/>
          </a:prstGeom>
          <a:noFill/>
        </p:spPr>
        <p:txBody>
          <a:bodyPr wrap="none" rtlCol="0">
            <a:spAutoFit/>
          </a:bodyPr>
          <a:lstStyle/>
          <a:p>
            <a:pPr>
              <a:defRPr/>
            </a:pPr>
            <a:r>
              <a:rPr kumimoji="0" lang="en-US" altLang="zh-TW" sz="3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05</a:t>
            </a:r>
            <a:r>
              <a:rPr kumimoji="0" lang="zh-TW" altLang="en-US"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 </a:t>
            </a:r>
            <a:r>
              <a:rPr lang="en-US" altLang="zh-TW" sz="3200" b="1" dirty="0">
                <a:solidFill>
                  <a:srgbClr val="FFFFFF"/>
                </a:solidFill>
                <a:latin typeface="Calibri" panose="020F0502020204030204" pitchFamily="34" charset="0"/>
                <a:ea typeface="Calibri" panose="020F0502020204030204" pitchFamily="34" charset="0"/>
                <a:cs typeface="Calibri" panose="020F0502020204030204" pitchFamily="34" charset="0"/>
              </a:rPr>
              <a:t>Conclusion and Future Research</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endParaRPr>
          </a:p>
        </p:txBody>
      </p:sp>
      <p:pic>
        <p:nvPicPr>
          <p:cNvPr id="15" name="圖片 14">
            <a:extLst>
              <a:ext uri="{FF2B5EF4-FFF2-40B4-BE49-F238E27FC236}">
                <a16:creationId xmlns:a16="http://schemas.microsoft.com/office/drawing/2014/main" id="{FC378168-5889-4468-B891-C86103862F92}"/>
              </a:ext>
            </a:extLst>
          </p:cNvPr>
          <p:cNvPicPr>
            <a:picLocks noChangeAspect="1"/>
          </p:cNvPicPr>
          <p:nvPr/>
        </p:nvPicPr>
        <p:blipFill>
          <a:blip r:embed="rId2"/>
          <a:stretch>
            <a:fillRect/>
          </a:stretch>
        </p:blipFill>
        <p:spPr>
          <a:xfrm>
            <a:off x="0" y="-12763"/>
            <a:ext cx="9144000" cy="2512505"/>
          </a:xfrm>
          <a:prstGeom prst="rect">
            <a:avLst/>
          </a:prstGeom>
        </p:spPr>
      </p:pic>
    </p:spTree>
    <p:extLst>
      <p:ext uri="{BB962C8B-B14F-4D97-AF65-F5344CB8AC3E}">
        <p14:creationId xmlns:p14="http://schemas.microsoft.com/office/powerpoint/2010/main" val="102713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A3E4D-A516-5023-6B7B-40518AC231E8}"/>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40CB4E4D-042F-ED2A-7CBD-E033152D5F8F}"/>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928AEDB5-5999-C265-3665-C58541BD1011}"/>
              </a:ext>
            </a:extLst>
          </p:cNvPr>
          <p:cNvSpPr/>
          <p:nvPr/>
        </p:nvSpPr>
        <p:spPr>
          <a:xfrm>
            <a:off x="542975" y="1380274"/>
            <a:ext cx="6549305" cy="3639747"/>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cxnSp>
        <p:nvCxnSpPr>
          <p:cNvPr id="88" name="直線接點 87">
            <a:extLst>
              <a:ext uri="{FF2B5EF4-FFF2-40B4-BE49-F238E27FC236}">
                <a16:creationId xmlns:a16="http://schemas.microsoft.com/office/drawing/2014/main" id="{92E60756-F824-74E3-4547-3FB61ACCDA62}"/>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6CA43ADF-3B5D-4901-5936-B98ADA39E038}"/>
              </a:ext>
            </a:extLst>
          </p:cNvPr>
          <p:cNvSpPr txBox="1"/>
          <p:nvPr/>
        </p:nvSpPr>
        <p:spPr>
          <a:xfrm>
            <a:off x="1511450" y="574693"/>
            <a:ext cx="530485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Conclusion</a:t>
            </a:r>
          </a:p>
        </p:txBody>
      </p:sp>
      <p:cxnSp>
        <p:nvCxnSpPr>
          <p:cNvPr id="91" name="直線接點 90">
            <a:extLst>
              <a:ext uri="{FF2B5EF4-FFF2-40B4-BE49-F238E27FC236}">
                <a16:creationId xmlns:a16="http://schemas.microsoft.com/office/drawing/2014/main" id="{936F1DA2-A396-8FAE-7435-B007CA2E37AC}"/>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E0CB7C83-15CD-9847-C20E-3E985521A1B4}"/>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p:sp>
        <p:nvSpPr>
          <p:cNvPr id="3" name="文字方塊 2">
            <a:extLst>
              <a:ext uri="{FF2B5EF4-FFF2-40B4-BE49-F238E27FC236}">
                <a16:creationId xmlns:a16="http://schemas.microsoft.com/office/drawing/2014/main" id="{BC3903D4-C3E7-07CC-0581-261F24F4E15B}"/>
              </a:ext>
            </a:extLst>
          </p:cNvPr>
          <p:cNvSpPr txBox="1"/>
          <p:nvPr/>
        </p:nvSpPr>
        <p:spPr>
          <a:xfrm>
            <a:off x="611560" y="1347614"/>
            <a:ext cx="6768752" cy="3621504"/>
          </a:xfrm>
          <a:prstGeom prst="rect">
            <a:avLst/>
          </a:prstGeom>
          <a:noFill/>
        </p:spPr>
        <p:txBody>
          <a:bodyPr wrap="square" rtlCol="0">
            <a:spAutoFit/>
          </a:bodyPr>
          <a:lstStyle/>
          <a:p>
            <a:pPr marL="285750" marR="0" lvl="0" indent="-285750" algn="just" defTabSz="457200" rtl="0" eaLnBrk="1" fontAlgn="base" latinLnBrk="0" hangingPunct="1">
              <a:lnSpc>
                <a:spcPct val="150000"/>
              </a:lnSpc>
              <a:spcBef>
                <a:spcPts val="1000"/>
              </a:spcBef>
              <a:spcAft>
                <a:spcPct val="0"/>
              </a:spcAft>
              <a:buClrTx/>
              <a:buSzTx/>
              <a:buFont typeface="Wingdings" panose="05000000000000000000" pitchFamily="2" charset="2"/>
              <a:buChar char="l"/>
              <a:tabLst/>
              <a:defRPr/>
            </a:pPr>
            <a:r>
              <a:rPr lang="en-US" altLang="zh-TW" dirty="0">
                <a:solidFill>
                  <a:srgbClr val="FFFFFF"/>
                </a:solidFill>
                <a:latin typeface="Arial" panose="020B0604020202020204" pitchFamily="34" charset="0"/>
              </a:rPr>
              <a:t>Cloud infrastructure is a prime target for cyberattacks, demanding prioritized investment in its protection.</a:t>
            </a:r>
          </a:p>
          <a:p>
            <a:pPr marL="285750" marR="0" lvl="0" indent="-285750" algn="just" defTabSz="457200" rtl="0" eaLnBrk="1" fontAlgn="base" latinLnBrk="0" hangingPunct="1">
              <a:lnSpc>
                <a:spcPct val="150000"/>
              </a:lnSpc>
              <a:spcBef>
                <a:spcPts val="1000"/>
              </a:spcBef>
              <a:spcAft>
                <a:spcPct val="0"/>
              </a:spcAft>
              <a:buClrTx/>
              <a:buSzTx/>
              <a:buFont typeface="Wingdings" panose="05000000000000000000" pitchFamily="2" charset="2"/>
              <a:buChar char="l"/>
              <a:tabLst/>
              <a:defRPr/>
            </a:pPr>
            <a:r>
              <a:rPr lang="en-US" altLang="zh-TW" dirty="0">
                <a:solidFill>
                  <a:srgbClr val="FFFFFF"/>
                </a:solidFill>
                <a:latin typeface="Arial" panose="020B0604020202020204" pitchFamily="34" charset="0"/>
              </a:rPr>
              <a:t>Phishing and ransomware continue to undermine defense effectiveness, suggesting the need for specialized detection and rapid response mechanisms tailored to these threats.</a:t>
            </a:r>
          </a:p>
          <a:p>
            <a:pPr marL="285750" marR="0" lvl="0" indent="-285750" algn="just" defTabSz="457200" rtl="0" eaLnBrk="1" fontAlgn="base" latinLnBrk="0" hangingPunct="1">
              <a:lnSpc>
                <a:spcPct val="150000"/>
              </a:lnSpc>
              <a:spcBef>
                <a:spcPts val="1000"/>
              </a:spcBef>
              <a:spcAft>
                <a:spcPct val="0"/>
              </a:spcAft>
              <a:buClrTx/>
              <a:buSzTx/>
              <a:buFont typeface="Wingdings" panose="05000000000000000000" pitchFamily="2" charset="2"/>
              <a:buChar char="l"/>
              <a:tabLst/>
              <a:defRPr/>
            </a:pPr>
            <a:r>
              <a:rPr lang="en-US" altLang="zh-TW" dirty="0">
                <a:solidFill>
                  <a:srgbClr val="FFFFFF"/>
                </a:solidFill>
                <a:latin typeface="Arial" panose="020B0604020202020204" pitchFamily="34" charset="0"/>
              </a:rPr>
              <a:t>Broad defense strategies are insufficient; organizations should adopt threat-specific, adaptive cloud security frameworks with a focus on phishing and ransomware resilience.</a:t>
            </a:r>
          </a:p>
        </p:txBody>
      </p:sp>
    </p:spTree>
    <p:extLst>
      <p:ext uri="{BB962C8B-B14F-4D97-AF65-F5344CB8AC3E}">
        <p14:creationId xmlns:p14="http://schemas.microsoft.com/office/powerpoint/2010/main" val="129553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CA44-F624-50FC-72B1-8B6AA6384BEC}"/>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E4A3A256-5D6B-5DF8-0934-6A101099BA09}"/>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37419C6E-B131-7738-4632-5D79FD123FD3}"/>
              </a:ext>
            </a:extLst>
          </p:cNvPr>
          <p:cNvSpPr/>
          <p:nvPr/>
        </p:nvSpPr>
        <p:spPr>
          <a:xfrm>
            <a:off x="542975" y="1380274"/>
            <a:ext cx="6549305" cy="3639747"/>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cxnSp>
        <p:nvCxnSpPr>
          <p:cNvPr id="88" name="直線接點 87">
            <a:extLst>
              <a:ext uri="{FF2B5EF4-FFF2-40B4-BE49-F238E27FC236}">
                <a16:creationId xmlns:a16="http://schemas.microsoft.com/office/drawing/2014/main" id="{0BCB12A3-70CC-E146-0A33-5179E63903F2}"/>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12F8E1C7-8DE1-A5BF-53E5-826E76CC8418}"/>
              </a:ext>
            </a:extLst>
          </p:cNvPr>
          <p:cNvSpPr txBox="1"/>
          <p:nvPr/>
        </p:nvSpPr>
        <p:spPr>
          <a:xfrm>
            <a:off x="1511450" y="574693"/>
            <a:ext cx="530485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Future Research</a:t>
            </a:r>
          </a:p>
        </p:txBody>
      </p:sp>
      <p:cxnSp>
        <p:nvCxnSpPr>
          <p:cNvPr id="91" name="直線接點 90">
            <a:extLst>
              <a:ext uri="{FF2B5EF4-FFF2-40B4-BE49-F238E27FC236}">
                <a16:creationId xmlns:a16="http://schemas.microsoft.com/office/drawing/2014/main" id="{4C3AC36A-17CB-84CD-0990-2816F72E5205}"/>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17755A1B-DE17-5CBB-AFE4-14511B71E56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p:sp>
        <p:nvSpPr>
          <p:cNvPr id="3" name="文字方塊 2">
            <a:extLst>
              <a:ext uri="{FF2B5EF4-FFF2-40B4-BE49-F238E27FC236}">
                <a16:creationId xmlns:a16="http://schemas.microsoft.com/office/drawing/2014/main" id="{34454E36-177F-207C-37FE-3103B2CB296F}"/>
              </a:ext>
            </a:extLst>
          </p:cNvPr>
          <p:cNvSpPr txBox="1"/>
          <p:nvPr/>
        </p:nvSpPr>
        <p:spPr>
          <a:xfrm>
            <a:off x="613049" y="1495007"/>
            <a:ext cx="6276753" cy="3257302"/>
          </a:xfrm>
          <a:prstGeom prst="rect">
            <a:avLst/>
          </a:prstGeom>
          <a:noFill/>
        </p:spPr>
        <p:txBody>
          <a:bodyPr wrap="square" rtlCol="0">
            <a:spAutoFit/>
          </a:bodyPr>
          <a:lstStyle/>
          <a:p>
            <a:pPr marL="285750" marR="0" lvl="0" indent="-285750" algn="l" defTabSz="457200" rtl="0" eaLnBrk="1" fontAlgn="base" latinLnBrk="0" hangingPunct="1">
              <a:lnSpc>
                <a:spcPct val="150000"/>
              </a:lnSpc>
              <a:spcBef>
                <a:spcPct val="0"/>
              </a:spcBef>
              <a:spcAft>
                <a:spcPct val="0"/>
              </a:spcAft>
              <a:buClrTx/>
              <a:buSzTx/>
              <a:buFont typeface="Wingdings" panose="05000000000000000000" pitchFamily="2" charset="2"/>
              <a:buChar char="l"/>
              <a:tabLst/>
              <a:defRPr/>
            </a:pPr>
            <a:r>
              <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Cross-industry validation of cloud attack patterns to generalize findings across sectors.</a:t>
            </a:r>
          </a:p>
          <a:p>
            <a:pPr marL="285750" marR="0" lvl="0" indent="-285750" algn="l" defTabSz="457200" rtl="0" eaLnBrk="1" fontAlgn="base" latinLnBrk="0" hangingPunct="1">
              <a:lnSpc>
                <a:spcPct val="150000"/>
              </a:lnSpc>
              <a:spcBef>
                <a:spcPts val="1200"/>
              </a:spcBef>
              <a:spcAft>
                <a:spcPct val="0"/>
              </a:spcAft>
              <a:buClrTx/>
              <a:buSzTx/>
              <a:buFont typeface="Wingdings" panose="05000000000000000000" pitchFamily="2" charset="2"/>
              <a:buChar char="l"/>
              <a:tabLst/>
              <a:defRPr/>
            </a:pPr>
            <a:r>
              <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Assess the cost-effectiveness of tailored defense mechanisms, especially for ransomware and phishing mitigation.</a:t>
            </a:r>
          </a:p>
          <a:p>
            <a:pPr marL="285750" marR="0" lvl="0" indent="-285750" algn="l" defTabSz="457200" rtl="0" eaLnBrk="1" fontAlgn="base" latinLnBrk="0" hangingPunct="1">
              <a:lnSpc>
                <a:spcPct val="150000"/>
              </a:lnSpc>
              <a:spcBef>
                <a:spcPts val="1200"/>
              </a:spcBef>
              <a:spcAft>
                <a:spcPct val="0"/>
              </a:spcAft>
              <a:buClrTx/>
              <a:buSzTx/>
              <a:buFont typeface="Wingdings" panose="05000000000000000000" pitchFamily="2" charset="2"/>
              <a:buChar char="l"/>
              <a:tabLst/>
              <a:defRPr/>
            </a:pPr>
            <a:r>
              <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Explore the integration of AI-driven anomaly detection to address low-rate or stealthy attack types (e.g., </a:t>
            </a:r>
            <a:r>
              <a:rPr kumimoji="0" lang="en-US" altLang="zh-TW" sz="18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rPr>
              <a:t>EDoS</a:t>
            </a:r>
            <a:r>
              <a:rPr kumimoji="0" lang="en-US" altLang="zh-TW"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a:t>
            </a:r>
          </a:p>
        </p:txBody>
      </p:sp>
    </p:spTree>
    <p:extLst>
      <p:ext uri="{BB962C8B-B14F-4D97-AF65-F5344CB8AC3E}">
        <p14:creationId xmlns:p14="http://schemas.microsoft.com/office/powerpoint/2010/main" val="1264669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139B4C9D-1DF0-6E70-83D9-17E4B6D44DAE}"/>
              </a:ext>
            </a:extLst>
          </p:cNvPr>
          <p:cNvGrpSpPr/>
          <p:nvPr/>
        </p:nvGrpSpPr>
        <p:grpSpPr>
          <a:xfrm>
            <a:off x="2855640" y="2173900"/>
            <a:ext cx="3384000" cy="1092391"/>
            <a:chOff x="1351349" y="1090004"/>
            <a:chExt cx="3384000" cy="1092391"/>
          </a:xfrm>
        </p:grpSpPr>
        <p:sp>
          <p:nvSpPr>
            <p:cNvPr id="6" name="矩形 5">
              <a:extLst>
                <a:ext uri="{FF2B5EF4-FFF2-40B4-BE49-F238E27FC236}">
                  <a16:creationId xmlns:a16="http://schemas.microsoft.com/office/drawing/2014/main" id="{0F6B855B-39E4-2A7D-0700-01BDFB52786F}"/>
                </a:ext>
              </a:extLst>
            </p:cNvPr>
            <p:cNvSpPr/>
            <p:nvPr/>
          </p:nvSpPr>
          <p:spPr>
            <a:xfrm>
              <a:off x="1882614" y="1090004"/>
              <a:ext cx="2321469" cy="1015663"/>
            </a:xfrm>
            <a:prstGeom prst="rect">
              <a:avLst/>
            </a:prstGeom>
          </p:spPr>
          <p:txBody>
            <a:bodyPr wrap="none">
              <a:spAutoFit/>
            </a:bodyPr>
            <a:lstStyle/>
            <a:p>
              <a:pPr fontAlgn="auto">
                <a:spcBef>
                  <a:spcPts val="0"/>
                </a:spcBef>
                <a:spcAft>
                  <a:spcPts val="0"/>
                </a:spcAft>
                <a:defRPr/>
              </a:pPr>
              <a:r>
                <a:rPr kumimoji="0" lang="en-US" altLang="zh-TW" sz="6000" b="1" kern="0" dirty="0">
                  <a:solidFill>
                    <a:prstClr val="white"/>
                  </a:solidFill>
                  <a:latin typeface="Arial"/>
                  <a:ea typeface="微軟正黑體"/>
                  <a:cs typeface="Arial" panose="020B0604020202020204" pitchFamily="34" charset="0"/>
                </a:rPr>
                <a:t>Q</a:t>
              </a:r>
              <a:r>
                <a:rPr kumimoji="0" lang="zh-TW" altLang="en-US" sz="6000" b="1" kern="0" dirty="0">
                  <a:solidFill>
                    <a:prstClr val="white"/>
                  </a:solidFill>
                  <a:latin typeface="Arial"/>
                  <a:ea typeface="微軟正黑體"/>
                  <a:cs typeface="Arial" panose="020B0604020202020204" pitchFamily="34" charset="0"/>
                </a:rPr>
                <a:t> </a:t>
              </a:r>
              <a:r>
                <a:rPr kumimoji="0" lang="en-US" altLang="zh-TW" sz="6000" b="1" kern="0" dirty="0">
                  <a:solidFill>
                    <a:prstClr val="white"/>
                  </a:solidFill>
                  <a:latin typeface="Arial"/>
                  <a:ea typeface="微軟正黑體"/>
                  <a:cs typeface="Arial" panose="020B0604020202020204" pitchFamily="34" charset="0"/>
                </a:rPr>
                <a:t>&amp;</a:t>
              </a:r>
              <a:r>
                <a:rPr kumimoji="0" lang="zh-TW" altLang="en-US" sz="6000" b="1" kern="0" dirty="0">
                  <a:solidFill>
                    <a:prstClr val="white"/>
                  </a:solidFill>
                  <a:latin typeface="Arial"/>
                  <a:ea typeface="微軟正黑體"/>
                  <a:cs typeface="Arial" panose="020B0604020202020204" pitchFamily="34" charset="0"/>
                </a:rPr>
                <a:t> </a:t>
              </a:r>
              <a:r>
                <a:rPr kumimoji="0" lang="en-US" altLang="zh-TW" sz="6000" b="1" kern="0" dirty="0">
                  <a:solidFill>
                    <a:prstClr val="white"/>
                  </a:solidFill>
                  <a:latin typeface="Arial"/>
                  <a:ea typeface="微軟正黑體"/>
                  <a:cs typeface="Arial" panose="020B0604020202020204" pitchFamily="34" charset="0"/>
                </a:rPr>
                <a:t>A</a:t>
              </a:r>
            </a:p>
          </p:txBody>
        </p:sp>
        <p:sp>
          <p:nvSpPr>
            <p:cNvPr id="7" name="矩形 6">
              <a:extLst>
                <a:ext uri="{FF2B5EF4-FFF2-40B4-BE49-F238E27FC236}">
                  <a16:creationId xmlns:a16="http://schemas.microsoft.com/office/drawing/2014/main" id="{1657ABB4-F89D-153B-F90C-39BE7AA78815}"/>
                </a:ext>
              </a:extLst>
            </p:cNvPr>
            <p:cNvSpPr/>
            <p:nvPr/>
          </p:nvSpPr>
          <p:spPr>
            <a:xfrm>
              <a:off x="1351349" y="2043727"/>
              <a:ext cx="3384000" cy="138668"/>
            </a:xfrm>
            <a:prstGeom prst="rect">
              <a:avLst/>
            </a:prstGeom>
            <a:solidFill>
              <a:srgbClr val="6BCBC5"/>
            </a:solidFill>
            <a:ln w="19050" cap="flat" cmpd="sng" algn="ctr">
              <a:noFill/>
              <a:prstDash val="dash"/>
            </a:ln>
            <a:effectLst/>
          </p:spPr>
          <p:txBody>
            <a:bodyPr rtlCol="0" anchor="ctr"/>
            <a:lstStyle/>
            <a:p>
              <a:pPr algn="ctr" fontAlgn="auto">
                <a:spcBef>
                  <a:spcPts val="0"/>
                </a:spcBef>
                <a:spcAft>
                  <a:spcPts val="0"/>
                </a:spcAft>
                <a:defRPr/>
              </a:pPr>
              <a:endParaRPr kumimoji="0" lang="zh-TW" altLang="en-US" sz="3600" b="1" kern="0" dirty="0">
                <a:solidFill>
                  <a:sysClr val="windowText" lastClr="00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836513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1E808-F61B-B2BD-69AA-CA6D0BBFF84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281726CF-CF9E-DBA9-AE50-00B17D8CD26D}"/>
              </a:ext>
            </a:extLst>
          </p:cNvPr>
          <p:cNvSpPr/>
          <p:nvPr/>
        </p:nvSpPr>
        <p:spPr>
          <a:xfrm>
            <a:off x="0" y="0"/>
            <a:ext cx="9144000" cy="2355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 name="文字方塊 2">
            <a:extLst>
              <a:ext uri="{FF2B5EF4-FFF2-40B4-BE49-F238E27FC236}">
                <a16:creationId xmlns:a16="http://schemas.microsoft.com/office/drawing/2014/main" id="{367ACF06-DC07-39D7-63EE-CE72E4F9A956}"/>
              </a:ext>
            </a:extLst>
          </p:cNvPr>
          <p:cNvSpPr txBox="1"/>
          <p:nvPr/>
        </p:nvSpPr>
        <p:spPr>
          <a:xfrm>
            <a:off x="323528" y="2427734"/>
            <a:ext cx="2828018"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TW" sz="3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01</a:t>
            </a:r>
            <a:r>
              <a:rPr kumimoji="0" lang="zh-TW" altLang="en-US"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 </a:t>
            </a:r>
            <a:r>
              <a:rPr lang="en-US" altLang="zh-TW" sz="3200" b="1" dirty="0">
                <a:solidFill>
                  <a:srgbClr val="FFFFFF"/>
                </a:solidFill>
                <a:latin typeface="Calibri" panose="020F0502020204030204" pitchFamily="34" charset="0"/>
                <a:ea typeface="Calibri" panose="020F0502020204030204" pitchFamily="34" charset="0"/>
                <a:cs typeface="Calibri" panose="020F0502020204030204" pitchFamily="34" charset="0"/>
              </a:rPr>
              <a:t>Introduction</a:t>
            </a:r>
            <a:endParaRPr kumimoji="0" lang="zh-TW" altLang="en-US" sz="3200" b="1" i="0" u="none" strike="noStrike" kern="0" cap="none" spc="0" normalizeH="0" baseline="0" noProof="0" dirty="0">
              <a:ln>
                <a:noFill/>
              </a:ln>
              <a:solidFill>
                <a:srgbClr val="FFFFFF"/>
              </a:solidFill>
              <a:effectLst/>
              <a:uLnTx/>
              <a:uFillTx/>
              <a:latin typeface="Calibri" panose="020F0502020204030204" pitchFamily="34" charset="0"/>
              <a:ea typeface="微軟正黑體" pitchFamily="34" charset="-120"/>
              <a:cs typeface="Calibri" panose="020F0502020204030204" pitchFamily="34" charset="0"/>
            </a:endParaRPr>
          </a:p>
        </p:txBody>
      </p:sp>
      <p:sp>
        <p:nvSpPr>
          <p:cNvPr id="4" name="文字方塊 3">
            <a:extLst>
              <a:ext uri="{FF2B5EF4-FFF2-40B4-BE49-F238E27FC236}">
                <a16:creationId xmlns:a16="http://schemas.microsoft.com/office/drawing/2014/main" id="{9EF37D36-DBAF-A7E1-51BC-4FEB74DE0450}"/>
              </a:ext>
            </a:extLst>
          </p:cNvPr>
          <p:cNvSpPr txBox="1"/>
          <p:nvPr/>
        </p:nvSpPr>
        <p:spPr>
          <a:xfrm>
            <a:off x="867090" y="2931790"/>
            <a:ext cx="3332964" cy="1287532"/>
          </a:xfrm>
          <a:prstGeom prst="rect">
            <a:avLst/>
          </a:prstGeom>
          <a:noFill/>
        </p:spPr>
        <p:txBody>
          <a:bodyPr wrap="none" rtlCol="0">
            <a:spAutoFit/>
          </a:bodyPr>
          <a:lstStyle/>
          <a:p>
            <a:pPr marL="285750" marR="0" lvl="0" indent="-285750" algn="l" defTabSz="457200" rtl="0" eaLnBrk="1" fontAlgn="base" latinLnBrk="0" hangingPunct="1">
              <a:lnSpc>
                <a:spcPct val="150000"/>
              </a:lnSpc>
              <a:spcBef>
                <a:spcPct val="0"/>
              </a:spcBef>
              <a:spcAft>
                <a:spcPct val="0"/>
              </a:spcAft>
              <a:buClrTx/>
              <a:buSzTx/>
              <a:buFont typeface="Wingdings" panose="05000000000000000000" pitchFamily="2" charset="2"/>
              <a:buChar char="l"/>
              <a:tabLst/>
              <a:defRPr/>
            </a:pP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Background and Motivation</a:t>
            </a:r>
          </a:p>
          <a:p>
            <a:pPr marL="285750" marR="0" lvl="0" indent="-285750" algn="l" defTabSz="457200" rtl="0" eaLnBrk="1" fontAlgn="base" latinLnBrk="0" hangingPunct="1">
              <a:lnSpc>
                <a:spcPct val="150000"/>
              </a:lnSpc>
              <a:spcBef>
                <a:spcPct val="0"/>
              </a:spcBef>
              <a:spcAft>
                <a:spcPct val="0"/>
              </a:spcAft>
              <a:buClrTx/>
              <a:buSzTx/>
              <a:buFont typeface="Wingdings" panose="05000000000000000000" pitchFamily="2" charset="2"/>
              <a:buChar char="l"/>
              <a:tabLst/>
              <a:defRPr/>
            </a:pP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Research </a:t>
            </a: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Purpose</a:t>
            </a:r>
          </a:p>
          <a:p>
            <a:pPr marL="285750" marR="0" lvl="0" indent="-285750" algn="l" defTabSz="457200" rtl="0" eaLnBrk="1" fontAlgn="base" latinLnBrk="0" hangingPunct="1">
              <a:lnSpc>
                <a:spcPct val="150000"/>
              </a:lnSpc>
              <a:spcBef>
                <a:spcPct val="0"/>
              </a:spcBef>
              <a:spcAft>
                <a:spcPct val="0"/>
              </a:spcAft>
              <a:buClrTx/>
              <a:buSzTx/>
              <a:buFont typeface="Wingdings" panose="05000000000000000000" pitchFamily="2" charset="2"/>
              <a:buChar char="l"/>
              <a:tabLst/>
              <a:defRPr/>
            </a:pPr>
            <a:r>
              <a:rPr kumimoji="0" lang="sv-SE" altLang="zh-TW" sz="1800" b="0" i="0" u="none" strike="noStrike" kern="1200" cap="none" spc="0" normalizeH="0" baseline="0" noProof="0" dirty="0">
                <a:ln>
                  <a:noFill/>
                </a:ln>
                <a:solidFill>
                  <a:srgbClr val="FFFFFF"/>
                </a:solidFill>
                <a:effectLst/>
                <a:uLnTx/>
                <a:uFillTx/>
                <a:latin typeface="Arial" charset="0"/>
                <a:ea typeface="ＭＳ Ｐゴシック" charset="0"/>
              </a:rPr>
              <a:t>Research Questions</a:t>
            </a:r>
          </a:p>
        </p:txBody>
      </p:sp>
      <p:pic>
        <p:nvPicPr>
          <p:cNvPr id="15" name="圖片 14">
            <a:extLst>
              <a:ext uri="{FF2B5EF4-FFF2-40B4-BE49-F238E27FC236}">
                <a16:creationId xmlns:a16="http://schemas.microsoft.com/office/drawing/2014/main" id="{F92EF758-F2F0-D919-EF6D-4DFAF93178AA}"/>
              </a:ext>
            </a:extLst>
          </p:cNvPr>
          <p:cNvPicPr>
            <a:picLocks noChangeAspect="1"/>
          </p:cNvPicPr>
          <p:nvPr/>
        </p:nvPicPr>
        <p:blipFill>
          <a:blip r:embed="rId2"/>
          <a:stretch>
            <a:fillRect/>
          </a:stretch>
        </p:blipFill>
        <p:spPr>
          <a:xfrm>
            <a:off x="0" y="-12763"/>
            <a:ext cx="9144000" cy="2512505"/>
          </a:xfrm>
          <a:prstGeom prst="rect">
            <a:avLst/>
          </a:prstGeom>
        </p:spPr>
      </p:pic>
    </p:spTree>
    <p:extLst>
      <p:ext uri="{BB962C8B-B14F-4D97-AF65-F5344CB8AC3E}">
        <p14:creationId xmlns:p14="http://schemas.microsoft.com/office/powerpoint/2010/main" val="236971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B6165-1DC2-F0CE-7B65-F44E1ED8DBAB}"/>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DD02F989-0A54-86D9-CE44-67BBD0B42459}"/>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7E40965A-8CB4-43D8-7782-8EB18078A3BA}"/>
              </a:ext>
            </a:extLst>
          </p:cNvPr>
          <p:cNvSpPr/>
          <p:nvPr/>
        </p:nvSpPr>
        <p:spPr>
          <a:xfrm>
            <a:off x="542975" y="1380275"/>
            <a:ext cx="6549305" cy="3063679"/>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sp>
        <p:nvSpPr>
          <p:cNvPr id="85" name="文字方塊 84">
            <a:extLst>
              <a:ext uri="{FF2B5EF4-FFF2-40B4-BE49-F238E27FC236}">
                <a16:creationId xmlns:a16="http://schemas.microsoft.com/office/drawing/2014/main" id="{8124C4DF-C1FF-FB0B-4129-0C11470A3B20}"/>
              </a:ext>
            </a:extLst>
          </p:cNvPr>
          <p:cNvSpPr txBox="1"/>
          <p:nvPr/>
        </p:nvSpPr>
        <p:spPr>
          <a:xfrm>
            <a:off x="549662" y="1543809"/>
            <a:ext cx="6421495" cy="2616101"/>
          </a:xfrm>
          <a:prstGeom prst="rect">
            <a:avLst/>
          </a:prstGeom>
          <a:noFill/>
        </p:spPr>
        <p:txBody>
          <a:bodyPr wrap="square" rtlCol="0">
            <a:spAutoFit/>
          </a:bodyPr>
          <a:lstStyle/>
          <a:p>
            <a:pPr algn="just">
              <a:spcBef>
                <a:spcPts val="1200"/>
              </a:spcBef>
              <a:spcAft>
                <a:spcPts val="0"/>
              </a:spcAft>
            </a:pPr>
            <a:r>
              <a:rPr lang="en-US" altLang="zh-TW" sz="1800" dirty="0">
                <a:solidFill>
                  <a:schemeClr val="bg2"/>
                </a:solidFill>
                <a:effectLst/>
                <a:latin typeface="Cambria" panose="02040503050406030204" pitchFamily="18" charset="0"/>
                <a:ea typeface="新細明體" panose="02020500000000000000" pitchFamily="18" charset="-120"/>
                <a:cs typeface="Times New Roman" panose="02020603050405020304" pitchFamily="18" charset="0"/>
              </a:rPr>
              <a:t>Cloud computing brings great flexibility and speed to businesses. But at the same time, it also increases the chance of being attacked. Because cloud systems are open and shared by many users, they are often targeted by hackers.</a:t>
            </a:r>
          </a:p>
          <a:p>
            <a:pPr algn="just">
              <a:spcBef>
                <a:spcPts val="1200"/>
              </a:spcBef>
              <a:spcAft>
                <a:spcPts val="0"/>
              </a:spcAft>
            </a:pPr>
            <a:r>
              <a:rPr lang="en-US" altLang="zh-TW" sz="1800" dirty="0">
                <a:solidFill>
                  <a:schemeClr val="bg2"/>
                </a:solidFill>
                <a:effectLst/>
                <a:latin typeface="Cambria" panose="02040503050406030204" pitchFamily="18" charset="0"/>
                <a:ea typeface="新細明體" panose="02020500000000000000" pitchFamily="18" charset="-120"/>
                <a:cs typeface="Times New Roman" panose="02020603050405020304" pitchFamily="18" charset="0"/>
              </a:rPr>
              <a:t>However, there are not many studies that directly compare cloud systems with regular IT systems in terms of how often they are attacked and how well they defend.</a:t>
            </a:r>
          </a:p>
          <a:p>
            <a:pPr algn="just">
              <a:spcBef>
                <a:spcPts val="1200"/>
              </a:spcBef>
              <a:spcAft>
                <a:spcPts val="0"/>
              </a:spcAft>
            </a:pPr>
            <a:r>
              <a:rPr lang="en-US" altLang="zh-TW" sz="1800" dirty="0">
                <a:solidFill>
                  <a:schemeClr val="bg2"/>
                </a:solidFill>
                <a:effectLst/>
                <a:latin typeface="Cambria" panose="02040503050406030204" pitchFamily="18" charset="0"/>
                <a:ea typeface="新細明體" panose="02020500000000000000" pitchFamily="18" charset="-120"/>
                <a:cs typeface="Times New Roman" panose="02020603050405020304" pitchFamily="18" charset="0"/>
              </a:rPr>
              <a:t>This study tries to fill that gap.</a:t>
            </a:r>
            <a:endParaRPr lang="zh-TW" altLang="zh-TW" sz="1800" dirty="0">
              <a:solidFill>
                <a:schemeClr val="bg2"/>
              </a:solidFill>
              <a:effectLst/>
              <a:latin typeface="Cambria" panose="02040503050406030204" pitchFamily="18" charset="0"/>
              <a:ea typeface="MS Mincho" panose="02020609040205080304" pitchFamily="49" charset="-128"/>
              <a:cs typeface="Times New Roman" panose="02020603050405020304" pitchFamily="18" charset="0"/>
            </a:endParaRPr>
          </a:p>
        </p:txBody>
      </p:sp>
      <p:cxnSp>
        <p:nvCxnSpPr>
          <p:cNvPr id="88" name="直線接點 87">
            <a:extLst>
              <a:ext uri="{FF2B5EF4-FFF2-40B4-BE49-F238E27FC236}">
                <a16:creationId xmlns:a16="http://schemas.microsoft.com/office/drawing/2014/main" id="{64AACB68-D5D8-9362-7834-8BC0698A2EB5}"/>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C3939752-1FD9-0DE3-18A5-F40F6F64A801}"/>
              </a:ext>
            </a:extLst>
          </p:cNvPr>
          <p:cNvSpPr txBox="1"/>
          <p:nvPr/>
        </p:nvSpPr>
        <p:spPr>
          <a:xfrm>
            <a:off x="1511450" y="574693"/>
            <a:ext cx="530485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Background and Motivation</a:t>
            </a:r>
          </a:p>
        </p:txBody>
      </p:sp>
      <p:cxnSp>
        <p:nvCxnSpPr>
          <p:cNvPr id="91" name="直線接點 90">
            <a:extLst>
              <a:ext uri="{FF2B5EF4-FFF2-40B4-BE49-F238E27FC236}">
                <a16:creationId xmlns:a16="http://schemas.microsoft.com/office/drawing/2014/main" id="{0AA5CA9A-ADD8-1949-3CDE-72489300CC55}"/>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96" name="圖片 95" descr="一張含有 圓形, 圖形, 設計 的圖片&#10;&#10;自動產生的描述">
            <a:extLst>
              <a:ext uri="{FF2B5EF4-FFF2-40B4-BE49-F238E27FC236}">
                <a16:creationId xmlns:a16="http://schemas.microsoft.com/office/drawing/2014/main" id="{A168CFD6-F8C3-2C7A-8693-74A0A413092C}"/>
              </a:ext>
            </a:extLst>
          </p:cNvPr>
          <p:cNvPicPr>
            <a:picLocks noChangeAspect="1"/>
          </p:cNvPicPr>
          <p:nvPr/>
        </p:nvPicPr>
        <p:blipFill>
          <a:blip r:embed="rId2">
            <a:biLevel thresh="25000"/>
          </a:blip>
          <a:stretch>
            <a:fillRect/>
          </a:stretch>
        </p:blipFill>
        <p:spPr>
          <a:xfrm>
            <a:off x="683568" y="397379"/>
            <a:ext cx="827882" cy="827882"/>
          </a:xfrm>
          <a:prstGeom prst="rect">
            <a:avLst/>
          </a:prstGeom>
        </p:spPr>
      </p:pic>
    </p:spTree>
    <p:extLst>
      <p:ext uri="{BB962C8B-B14F-4D97-AF65-F5344CB8AC3E}">
        <p14:creationId xmlns:p14="http://schemas.microsoft.com/office/powerpoint/2010/main" val="45393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FF97E-8FB8-F026-97A7-370A1E20BA04}"/>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62222F08-1FA4-5879-84E5-16A7D3704D6C}"/>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03BAE387-01D7-061C-C404-17B4A704B230}"/>
              </a:ext>
            </a:extLst>
          </p:cNvPr>
          <p:cNvSpPr/>
          <p:nvPr/>
        </p:nvSpPr>
        <p:spPr>
          <a:xfrm>
            <a:off x="542975" y="1380276"/>
            <a:ext cx="6549305" cy="2779634"/>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sp>
        <p:nvSpPr>
          <p:cNvPr id="85" name="文字方塊 84">
            <a:extLst>
              <a:ext uri="{FF2B5EF4-FFF2-40B4-BE49-F238E27FC236}">
                <a16:creationId xmlns:a16="http://schemas.microsoft.com/office/drawing/2014/main" id="{C083E166-8D5E-E606-5C9A-28769BA0865C}"/>
              </a:ext>
            </a:extLst>
          </p:cNvPr>
          <p:cNvSpPr txBox="1"/>
          <p:nvPr/>
        </p:nvSpPr>
        <p:spPr>
          <a:xfrm>
            <a:off x="549662" y="1543809"/>
            <a:ext cx="6421495" cy="2287806"/>
          </a:xfrm>
          <a:prstGeom prst="rect">
            <a:avLst/>
          </a:prstGeom>
          <a:noFill/>
        </p:spPr>
        <p:txBody>
          <a:bodyPr wrap="square" rtlCol="0">
            <a:spAutoFit/>
          </a:bodyPr>
          <a:lstStyle/>
          <a:p>
            <a:pPr algn="just">
              <a:spcAft>
                <a:spcPts val="1000"/>
              </a:spcAft>
            </a:pPr>
            <a:r>
              <a:rPr lang="en-US" altLang="zh-TW" sz="1800" dirty="0">
                <a:solidFill>
                  <a:schemeClr val="bg2"/>
                </a:solidFill>
                <a:effectLst/>
                <a:latin typeface="Cambria" panose="02040503050406030204" pitchFamily="18" charset="0"/>
                <a:ea typeface="新細明體" panose="02020500000000000000" pitchFamily="18" charset="-120"/>
                <a:cs typeface="Times New Roman" panose="02020603050405020304" pitchFamily="18" charset="0"/>
              </a:rPr>
              <a:t>This study wants to understand how using cloud services changes cybersecurity risks.</a:t>
            </a:r>
            <a:r>
              <a:rPr lang="en-US" altLang="zh-TW" dirty="0">
                <a:solidFill>
                  <a:schemeClr val="bg2"/>
                </a:solidFill>
                <a:latin typeface="Cambria" panose="02040503050406030204" pitchFamily="18" charset="0"/>
                <a:ea typeface="新細明體" panose="02020500000000000000" pitchFamily="18" charset="-120"/>
                <a:cs typeface="Times New Roman" panose="02020603050405020304" pitchFamily="18" charset="0"/>
              </a:rPr>
              <a:t> It</a:t>
            </a:r>
            <a:r>
              <a:rPr lang="en-US" altLang="zh-TW" sz="1800" dirty="0">
                <a:solidFill>
                  <a:schemeClr val="bg2"/>
                </a:solidFill>
                <a:effectLst/>
                <a:latin typeface="Cambria" panose="02040503050406030204" pitchFamily="18" charset="0"/>
                <a:ea typeface="新細明體" panose="02020500000000000000" pitchFamily="18" charset="-120"/>
                <a:cs typeface="Times New Roman" panose="02020603050405020304" pitchFamily="18" charset="0"/>
              </a:rPr>
              <a:t> used system data to compare cloud teams and non-cloud teams.</a:t>
            </a:r>
          </a:p>
          <a:p>
            <a:pPr algn="just">
              <a:spcAft>
                <a:spcPts val="1000"/>
              </a:spcAft>
            </a:pPr>
            <a:r>
              <a:rPr lang="en-US" altLang="zh-TW" sz="1800" dirty="0">
                <a:solidFill>
                  <a:schemeClr val="bg2"/>
                </a:solidFill>
                <a:effectLst/>
                <a:latin typeface="Cambria" panose="02040503050406030204" pitchFamily="18" charset="0"/>
                <a:ea typeface="新細明體" panose="02020500000000000000" pitchFamily="18" charset="-120"/>
                <a:cs typeface="Times New Roman" panose="02020603050405020304" pitchFamily="18" charset="0"/>
              </a:rPr>
              <a:t>We looked at how often each group gets attacked and how well they stop the attacks.</a:t>
            </a:r>
          </a:p>
          <a:p>
            <a:pPr algn="just">
              <a:spcAft>
                <a:spcPts val="1000"/>
              </a:spcAft>
            </a:pPr>
            <a:r>
              <a:rPr lang="en-US" altLang="zh-TW" dirty="0">
                <a:solidFill>
                  <a:schemeClr val="bg2"/>
                </a:solidFill>
                <a:latin typeface="Cambria" panose="02040503050406030204" pitchFamily="18" charset="0"/>
                <a:ea typeface="新細明體" panose="02020500000000000000" pitchFamily="18" charset="-120"/>
                <a:cs typeface="Times New Roman" panose="02020603050405020304" pitchFamily="18" charset="0"/>
              </a:rPr>
              <a:t>The study</a:t>
            </a:r>
            <a:r>
              <a:rPr lang="en-US" altLang="zh-TW" sz="1800" dirty="0">
                <a:solidFill>
                  <a:schemeClr val="bg2"/>
                </a:solidFill>
                <a:effectLst/>
                <a:latin typeface="Cambria" panose="02040503050406030204" pitchFamily="18" charset="0"/>
                <a:ea typeface="新細明體" panose="02020500000000000000" pitchFamily="18" charset="-120"/>
                <a:cs typeface="Times New Roman" panose="02020603050405020304" pitchFamily="18" charset="0"/>
              </a:rPr>
              <a:t> is to help companies find weak points and improve their cloud protection.</a:t>
            </a:r>
            <a:endParaRPr lang="zh-TW" altLang="zh-TW" sz="1800" dirty="0">
              <a:solidFill>
                <a:schemeClr val="bg2"/>
              </a:solidFill>
              <a:effectLst/>
              <a:latin typeface="Cambria" panose="02040503050406030204" pitchFamily="18" charset="0"/>
              <a:ea typeface="MS Mincho" panose="02020609040205080304" pitchFamily="49" charset="-128"/>
              <a:cs typeface="Times New Roman" panose="02020603050405020304" pitchFamily="18" charset="0"/>
            </a:endParaRPr>
          </a:p>
        </p:txBody>
      </p:sp>
      <p:cxnSp>
        <p:nvCxnSpPr>
          <p:cNvPr id="88" name="直線接點 87">
            <a:extLst>
              <a:ext uri="{FF2B5EF4-FFF2-40B4-BE49-F238E27FC236}">
                <a16:creationId xmlns:a16="http://schemas.microsoft.com/office/drawing/2014/main" id="{55FE73C6-08DA-1C0D-FFD3-705D7816ACA2}"/>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9D426DDD-BBA6-2B53-8773-7801FD9E2BBF}"/>
              </a:ext>
            </a:extLst>
          </p:cNvPr>
          <p:cNvSpPr txBox="1"/>
          <p:nvPr/>
        </p:nvSpPr>
        <p:spPr>
          <a:xfrm>
            <a:off x="1511450" y="574693"/>
            <a:ext cx="530485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Research Purpose</a:t>
            </a:r>
          </a:p>
        </p:txBody>
      </p:sp>
      <p:cxnSp>
        <p:nvCxnSpPr>
          <p:cNvPr id="91" name="直線接點 90">
            <a:extLst>
              <a:ext uri="{FF2B5EF4-FFF2-40B4-BE49-F238E27FC236}">
                <a16:creationId xmlns:a16="http://schemas.microsoft.com/office/drawing/2014/main" id="{E6DAA993-CA4C-D28C-CE3D-D7E5E5DB0670}"/>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96" name="圖片 95" descr="一張含有 圓形, 圖形, 設計 的圖片&#10;&#10;自動產生的描述">
            <a:extLst>
              <a:ext uri="{FF2B5EF4-FFF2-40B4-BE49-F238E27FC236}">
                <a16:creationId xmlns:a16="http://schemas.microsoft.com/office/drawing/2014/main" id="{9CC33012-480F-6FFB-60E2-488D033B7B9A}"/>
              </a:ext>
            </a:extLst>
          </p:cNvPr>
          <p:cNvPicPr>
            <a:picLocks noChangeAspect="1"/>
          </p:cNvPicPr>
          <p:nvPr/>
        </p:nvPicPr>
        <p:blipFill>
          <a:blip r:embed="rId2">
            <a:biLevel thresh="25000"/>
          </a:blip>
          <a:stretch>
            <a:fillRect/>
          </a:stretch>
        </p:blipFill>
        <p:spPr>
          <a:xfrm>
            <a:off x="683568" y="397379"/>
            <a:ext cx="827882" cy="827882"/>
          </a:xfrm>
          <a:prstGeom prst="rect">
            <a:avLst/>
          </a:prstGeom>
        </p:spPr>
      </p:pic>
    </p:spTree>
    <p:extLst>
      <p:ext uri="{BB962C8B-B14F-4D97-AF65-F5344CB8AC3E}">
        <p14:creationId xmlns:p14="http://schemas.microsoft.com/office/powerpoint/2010/main" val="65081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FD07D-0EA7-48B4-7CD5-3FFE98509BEC}"/>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548F3A57-6724-5FCB-83EE-3D6C57915696}"/>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1EA81B31-094E-EFF1-8427-30CF7D152C1A}"/>
              </a:ext>
            </a:extLst>
          </p:cNvPr>
          <p:cNvSpPr/>
          <p:nvPr/>
        </p:nvSpPr>
        <p:spPr>
          <a:xfrm>
            <a:off x="542975" y="1380276"/>
            <a:ext cx="6549305" cy="2779634"/>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sp>
        <p:nvSpPr>
          <p:cNvPr id="85" name="文字方塊 84">
            <a:extLst>
              <a:ext uri="{FF2B5EF4-FFF2-40B4-BE49-F238E27FC236}">
                <a16:creationId xmlns:a16="http://schemas.microsoft.com/office/drawing/2014/main" id="{0002AAF2-0D38-C19F-75DE-1D2BC4E7FD74}"/>
              </a:ext>
            </a:extLst>
          </p:cNvPr>
          <p:cNvSpPr txBox="1"/>
          <p:nvPr/>
        </p:nvSpPr>
        <p:spPr>
          <a:xfrm>
            <a:off x="549662" y="1543809"/>
            <a:ext cx="6421495" cy="2010807"/>
          </a:xfrm>
          <a:prstGeom prst="rect">
            <a:avLst/>
          </a:prstGeom>
          <a:noFill/>
        </p:spPr>
        <p:txBody>
          <a:bodyPr wrap="square" rtlCol="0">
            <a:spAutoFit/>
          </a:bodyPr>
          <a:lstStyle/>
          <a:p>
            <a:pPr marL="342900" marR="0" lvl="0" indent="-342900" algn="just" defTabSz="914400" rtl="0" eaLnBrk="1" fontAlgn="auto" latinLnBrk="0" hangingPunct="1">
              <a:spcBef>
                <a:spcPts val="0"/>
              </a:spcBef>
              <a:spcAft>
                <a:spcPts val="1000"/>
              </a:spcAft>
              <a:buClrTx/>
              <a:buSzTx/>
              <a:buFont typeface="+mj-lt"/>
              <a:buAutoNum type="arabicPeriod"/>
              <a:tabLst/>
              <a:defRPr/>
            </a:pP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Is there a significant difference in the number of attacks between cloud division and other division?</a:t>
            </a:r>
          </a:p>
          <a:p>
            <a:pPr marL="342900" marR="0" lvl="0" indent="-342900" algn="just" defTabSz="914400" rtl="0" eaLnBrk="1" fontAlgn="auto" latinLnBrk="0" hangingPunct="1">
              <a:spcBef>
                <a:spcPts val="0"/>
              </a:spcBef>
              <a:spcAft>
                <a:spcPts val="1000"/>
              </a:spcAft>
              <a:buClrTx/>
              <a:buSzTx/>
              <a:buFont typeface="+mj-lt"/>
              <a:buAutoNum type="arabicPeriod"/>
              <a:tabLst/>
              <a:defRPr/>
            </a:pP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Do cloud services show significant differences in defense success rates when facing different types of cyberattacks?</a:t>
            </a:r>
          </a:p>
          <a:p>
            <a:pPr marL="342900" marR="0" lvl="0" indent="-342900" algn="just" defTabSz="914400" rtl="0" eaLnBrk="1" fontAlgn="auto" latinLnBrk="0" hangingPunct="1">
              <a:spcBef>
                <a:spcPts val="0"/>
              </a:spcBef>
              <a:spcAft>
                <a:spcPts val="1000"/>
              </a:spcAft>
              <a:buClrTx/>
              <a:buSzTx/>
              <a:buFont typeface="+mj-lt"/>
              <a:buAutoNum type="arabicPeriod"/>
              <a:tabLst/>
              <a:defRPr/>
            </a:pP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How can the overall defense capability of cloud division be enhanced? </a:t>
            </a:r>
            <a:endParaRPr kumimoji="0" lang="zh-TW" alt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cxnSp>
        <p:nvCxnSpPr>
          <p:cNvPr id="88" name="直線接點 87">
            <a:extLst>
              <a:ext uri="{FF2B5EF4-FFF2-40B4-BE49-F238E27FC236}">
                <a16:creationId xmlns:a16="http://schemas.microsoft.com/office/drawing/2014/main" id="{73CCCDEA-5C0C-2E2D-00BD-C37968A71642}"/>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2D5330D5-D332-DEA9-5576-8CCD85BC317E}"/>
              </a:ext>
            </a:extLst>
          </p:cNvPr>
          <p:cNvSpPr txBox="1"/>
          <p:nvPr/>
        </p:nvSpPr>
        <p:spPr>
          <a:xfrm>
            <a:off x="1511450" y="574693"/>
            <a:ext cx="530485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Research Questions</a:t>
            </a:r>
          </a:p>
        </p:txBody>
      </p:sp>
      <p:cxnSp>
        <p:nvCxnSpPr>
          <p:cNvPr id="91" name="直線接點 90">
            <a:extLst>
              <a:ext uri="{FF2B5EF4-FFF2-40B4-BE49-F238E27FC236}">
                <a16:creationId xmlns:a16="http://schemas.microsoft.com/office/drawing/2014/main" id="{F9267187-BF61-AB54-C0E3-4F73FDF9C54B}"/>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96" name="圖片 95" descr="一張含有 圓形, 圖形, 設計 的圖片&#10;&#10;自動產生的描述">
            <a:extLst>
              <a:ext uri="{FF2B5EF4-FFF2-40B4-BE49-F238E27FC236}">
                <a16:creationId xmlns:a16="http://schemas.microsoft.com/office/drawing/2014/main" id="{73C9F623-0105-7D36-8533-023A2FBCE2D1}"/>
              </a:ext>
            </a:extLst>
          </p:cNvPr>
          <p:cNvPicPr>
            <a:picLocks noChangeAspect="1"/>
          </p:cNvPicPr>
          <p:nvPr/>
        </p:nvPicPr>
        <p:blipFill>
          <a:blip r:embed="rId2">
            <a:biLevel thresh="25000"/>
          </a:blip>
          <a:stretch>
            <a:fillRect/>
          </a:stretch>
        </p:blipFill>
        <p:spPr>
          <a:xfrm>
            <a:off x="683568" y="397379"/>
            <a:ext cx="827882" cy="827882"/>
          </a:xfrm>
          <a:prstGeom prst="rect">
            <a:avLst/>
          </a:prstGeom>
        </p:spPr>
      </p:pic>
    </p:spTree>
    <p:extLst>
      <p:ext uri="{BB962C8B-B14F-4D97-AF65-F5344CB8AC3E}">
        <p14:creationId xmlns:p14="http://schemas.microsoft.com/office/powerpoint/2010/main" val="337791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46626-8BB5-1EF3-5B9B-A2B6DD609F55}"/>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156CEA3C-BF70-AE9A-B72D-E623565854BB}"/>
              </a:ext>
            </a:extLst>
          </p:cNvPr>
          <p:cNvSpPr/>
          <p:nvPr/>
        </p:nvSpPr>
        <p:spPr>
          <a:xfrm>
            <a:off x="0" y="0"/>
            <a:ext cx="9144000" cy="2355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 name="文字方塊 2">
            <a:extLst>
              <a:ext uri="{FF2B5EF4-FFF2-40B4-BE49-F238E27FC236}">
                <a16:creationId xmlns:a16="http://schemas.microsoft.com/office/drawing/2014/main" id="{376A08BE-F1A2-0930-E304-F86138FDE5B3}"/>
              </a:ext>
            </a:extLst>
          </p:cNvPr>
          <p:cNvSpPr txBox="1"/>
          <p:nvPr/>
        </p:nvSpPr>
        <p:spPr>
          <a:xfrm>
            <a:off x="323528" y="2427734"/>
            <a:ext cx="3686843"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TW" sz="3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02 Literature Review</a:t>
            </a:r>
            <a:endParaRPr kumimoji="0" lang="zh-TW" altLang="en-US" sz="3200" b="1" i="0" u="none" strike="noStrike" kern="0" cap="none" spc="0" normalizeH="0" baseline="0" noProof="0" dirty="0">
              <a:ln>
                <a:noFill/>
              </a:ln>
              <a:solidFill>
                <a:srgbClr val="FFFFFF"/>
              </a:solidFill>
              <a:effectLst/>
              <a:uLnTx/>
              <a:uFillTx/>
              <a:latin typeface="Calibri" panose="020F0502020204030204" pitchFamily="34" charset="0"/>
              <a:ea typeface="微軟正黑體" pitchFamily="34" charset="-120"/>
              <a:cs typeface="Calibri" panose="020F0502020204030204" pitchFamily="34" charset="0"/>
            </a:endParaRPr>
          </a:p>
        </p:txBody>
      </p:sp>
      <p:pic>
        <p:nvPicPr>
          <p:cNvPr id="15" name="圖片 14">
            <a:extLst>
              <a:ext uri="{FF2B5EF4-FFF2-40B4-BE49-F238E27FC236}">
                <a16:creationId xmlns:a16="http://schemas.microsoft.com/office/drawing/2014/main" id="{6C2D6A3F-FA61-1A21-8416-A4C592538813}"/>
              </a:ext>
            </a:extLst>
          </p:cNvPr>
          <p:cNvPicPr>
            <a:picLocks noChangeAspect="1"/>
          </p:cNvPicPr>
          <p:nvPr/>
        </p:nvPicPr>
        <p:blipFill>
          <a:blip r:embed="rId2"/>
          <a:stretch>
            <a:fillRect/>
          </a:stretch>
        </p:blipFill>
        <p:spPr>
          <a:xfrm>
            <a:off x="0" y="-12763"/>
            <a:ext cx="9144000" cy="2512505"/>
          </a:xfrm>
          <a:prstGeom prst="rect">
            <a:avLst/>
          </a:prstGeom>
        </p:spPr>
      </p:pic>
    </p:spTree>
    <p:extLst>
      <p:ext uri="{BB962C8B-B14F-4D97-AF65-F5344CB8AC3E}">
        <p14:creationId xmlns:p14="http://schemas.microsoft.com/office/powerpoint/2010/main" val="43358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9FEE-C048-674C-D023-F5EC6E945DD2}"/>
            </a:ext>
          </a:extLst>
        </p:cNvPr>
        <p:cNvGrpSpPr/>
        <p:nvPr/>
      </p:nvGrpSpPr>
      <p:grpSpPr>
        <a:xfrm>
          <a:off x="0" y="0"/>
          <a:ext cx="0" cy="0"/>
          <a:chOff x="0" y="0"/>
          <a:chExt cx="0" cy="0"/>
        </a:xfrm>
      </p:grpSpPr>
      <p:sp>
        <p:nvSpPr>
          <p:cNvPr id="81" name="圓角矩形 80">
            <a:extLst>
              <a:ext uri="{FF2B5EF4-FFF2-40B4-BE49-F238E27FC236}">
                <a16:creationId xmlns:a16="http://schemas.microsoft.com/office/drawing/2014/main" id="{281955B7-0EE3-AFBE-2E98-75A7DFCA51D6}"/>
              </a:ext>
            </a:extLst>
          </p:cNvPr>
          <p:cNvSpPr/>
          <p:nvPr/>
        </p:nvSpPr>
        <p:spPr>
          <a:xfrm>
            <a:off x="539552" y="397379"/>
            <a:ext cx="6431605" cy="841620"/>
          </a:xfrm>
          <a:prstGeom prst="roundRect">
            <a:avLst>
              <a:gd name="adj" fmla="val 5318"/>
            </a:avLst>
          </a:prstGeom>
          <a:solidFill>
            <a:srgbClr val="FFFFFF">
              <a:alpha val="27000"/>
            </a:srgb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1800"/>
              </a:spcBef>
              <a:spcAft>
                <a:spcPts val="0"/>
              </a:spcAft>
              <a:buClr>
                <a:prstClr val="white"/>
              </a:buClr>
              <a:buSzTx/>
              <a:buFontTx/>
              <a:buNone/>
              <a:tabLst/>
              <a:defRPr/>
            </a:pPr>
            <a:endParaRPr kumimoji="0" lang="en-US" altLang="zh-TW"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83" name="圓角矩形 5">
            <a:extLst>
              <a:ext uri="{FF2B5EF4-FFF2-40B4-BE49-F238E27FC236}">
                <a16:creationId xmlns:a16="http://schemas.microsoft.com/office/drawing/2014/main" id="{FED3225A-EE20-BDBC-1671-E27A706C60C3}"/>
              </a:ext>
            </a:extLst>
          </p:cNvPr>
          <p:cNvSpPr/>
          <p:nvPr/>
        </p:nvSpPr>
        <p:spPr>
          <a:xfrm>
            <a:off x="542975" y="1380275"/>
            <a:ext cx="6549305" cy="3639746"/>
          </a:xfrm>
          <a:prstGeom prst="roundRect">
            <a:avLst>
              <a:gd name="adj" fmla="val 5318"/>
            </a:avLst>
          </a:prstGeom>
          <a:solidFill>
            <a:srgbClr val="000000">
              <a:alpha val="1215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400" b="0" i="0" u="none" strike="noStrike" kern="0" cap="none" spc="0" normalizeH="0" baseline="0" noProof="0" dirty="0">
              <a:ln>
                <a:noFill/>
              </a:ln>
              <a:solidFill>
                <a:srgbClr val="FFFFFF"/>
              </a:solidFill>
              <a:effectLst/>
              <a:uLnTx/>
              <a:uFillTx/>
              <a:latin typeface="Arial"/>
              <a:ea typeface="微軟正黑體" panose="020B0604030504040204" pitchFamily="34" charset="-120"/>
              <a:cs typeface="+mn-cs"/>
            </a:endParaRPr>
          </a:p>
        </p:txBody>
      </p:sp>
      <p:sp>
        <p:nvSpPr>
          <p:cNvPr id="85" name="文字方塊 84">
            <a:extLst>
              <a:ext uri="{FF2B5EF4-FFF2-40B4-BE49-F238E27FC236}">
                <a16:creationId xmlns:a16="http://schemas.microsoft.com/office/drawing/2014/main" id="{A76A10AA-2E98-86D2-25E2-75D29BF839DD}"/>
              </a:ext>
            </a:extLst>
          </p:cNvPr>
          <p:cNvSpPr txBox="1"/>
          <p:nvPr/>
        </p:nvSpPr>
        <p:spPr>
          <a:xfrm>
            <a:off x="604928" y="1404151"/>
            <a:ext cx="6355393" cy="3693319"/>
          </a:xfrm>
          <a:prstGeom prst="rect">
            <a:avLst/>
          </a:prstGeom>
          <a:noFill/>
        </p:spPr>
        <p:txBody>
          <a:bodyPr wrap="square" rtlCol="0">
            <a:spAutoFit/>
          </a:bodyPr>
          <a:lstStyle/>
          <a:p>
            <a:pPr algn="just">
              <a:buNone/>
            </a:pPr>
            <a:r>
              <a:rPr lang="sv-SE" altLang="zh-TW" dirty="0">
                <a:solidFill>
                  <a:schemeClr val="bg2"/>
                </a:solidFill>
              </a:rPr>
              <a:t>Ransomware and EDoS highlight cloud risks from shared infrastructure (Suryateja, 2018). Cloud defenses often miss low-rate or cost-driven DDoS attacks (Agrawal &amp; Tapaswi, 2019). Ransomware is also moving to the cloud, exposing gaps in current protections (Oz et al., 2022).</a:t>
            </a:r>
          </a:p>
          <a:p>
            <a:pPr>
              <a:buNone/>
            </a:pPr>
            <a:br>
              <a:rPr lang="en-US" altLang="zh-TW" dirty="0">
                <a:solidFill>
                  <a:schemeClr val="bg2"/>
                </a:solidFill>
              </a:rPr>
            </a:br>
            <a:r>
              <a:rPr lang="en-US" altLang="zh-TW" dirty="0">
                <a:solidFill>
                  <a:schemeClr val="bg2"/>
                </a:solidFill>
              </a:rPr>
              <a:t>Prior studies lack comparative analysis of cloud vs. non-cloud risks and overlook defense performance by attack type.</a:t>
            </a:r>
          </a:p>
          <a:p>
            <a:br>
              <a:rPr lang="en-US" altLang="zh-TW" dirty="0">
                <a:solidFill>
                  <a:schemeClr val="bg2"/>
                </a:solidFill>
              </a:rPr>
            </a:br>
            <a:r>
              <a:rPr lang="en-US" altLang="zh-TW" dirty="0">
                <a:solidFill>
                  <a:schemeClr val="bg2"/>
                </a:solidFill>
              </a:rPr>
              <a:t>The paper address this gap with empirical data on attack frequency and defense success, offering targeted recommendations for cloud security improvement.</a:t>
            </a:r>
          </a:p>
        </p:txBody>
      </p:sp>
      <p:cxnSp>
        <p:nvCxnSpPr>
          <p:cNvPr id="88" name="直線接點 87">
            <a:extLst>
              <a:ext uri="{FF2B5EF4-FFF2-40B4-BE49-F238E27FC236}">
                <a16:creationId xmlns:a16="http://schemas.microsoft.com/office/drawing/2014/main" id="{3E852246-CE99-0960-BAAD-522959B1E685}"/>
              </a:ext>
            </a:extLst>
          </p:cNvPr>
          <p:cNvCxnSpPr>
            <a:cxnSpLocks/>
          </p:cNvCxnSpPr>
          <p:nvPr/>
        </p:nvCxnSpPr>
        <p:spPr>
          <a:xfrm>
            <a:off x="568128" y="1299016"/>
            <a:ext cx="6392193" cy="0"/>
          </a:xfrm>
          <a:prstGeom prst="line">
            <a:avLst/>
          </a:prstGeom>
          <a:noFill/>
          <a:ln w="28575" cap="flat" cmpd="sng" algn="ctr">
            <a:solidFill>
              <a:srgbClr val="FFFFFF"/>
            </a:solidFill>
            <a:prstDash val="solid"/>
            <a:miter lim="800000"/>
          </a:ln>
          <a:effectLst/>
        </p:spPr>
      </p:cxnSp>
      <p:sp>
        <p:nvSpPr>
          <p:cNvPr id="90" name="文字方塊 89">
            <a:extLst>
              <a:ext uri="{FF2B5EF4-FFF2-40B4-BE49-F238E27FC236}">
                <a16:creationId xmlns:a16="http://schemas.microsoft.com/office/drawing/2014/main" id="{CA88CED5-A752-83CE-21C2-07A2299B646A}"/>
              </a:ext>
            </a:extLst>
          </p:cNvPr>
          <p:cNvSpPr txBox="1"/>
          <p:nvPr/>
        </p:nvSpPr>
        <p:spPr>
          <a:xfrm>
            <a:off x="1511450" y="615959"/>
            <a:ext cx="54597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kern="0" dirty="0">
                <a:solidFill>
                  <a:srgbClr val="FFC000"/>
                </a:solidFill>
                <a:latin typeface="微软雅黑" panose="020B0503020204020204" pitchFamily="34" charset="-122"/>
                <a:ea typeface="微软雅黑" panose="020B0503020204020204" pitchFamily="34" charset="-122"/>
                <a:cs typeface="+mn-cs"/>
              </a:rPr>
              <a:t>Review, identify gaps</a:t>
            </a:r>
            <a:r>
              <a:rPr lang="zh-TW" altLang="en-US" b="1" kern="0" dirty="0">
                <a:solidFill>
                  <a:srgbClr val="FFC000"/>
                </a:solidFill>
                <a:latin typeface="微软雅黑" panose="020B0503020204020204" pitchFamily="34" charset="-122"/>
                <a:ea typeface="微软雅黑" panose="020B0503020204020204" pitchFamily="34" charset="-122"/>
                <a:cs typeface="+mn-cs"/>
              </a:rPr>
              <a:t> </a:t>
            </a:r>
            <a:r>
              <a:rPr lang="en-US" altLang="zh-TW" b="1" kern="0" dirty="0">
                <a:solidFill>
                  <a:srgbClr val="FFC000"/>
                </a:solidFill>
                <a:latin typeface="微软雅黑" panose="020B0503020204020204" pitchFamily="34" charset="-122"/>
                <a:ea typeface="微软雅黑" panose="020B0503020204020204" pitchFamily="34" charset="-122"/>
                <a:cs typeface="+mn-cs"/>
              </a:rPr>
              <a:t>&amp; position the research</a:t>
            </a:r>
          </a:p>
        </p:txBody>
      </p:sp>
      <p:cxnSp>
        <p:nvCxnSpPr>
          <p:cNvPr id="91" name="直線接點 90">
            <a:extLst>
              <a:ext uri="{FF2B5EF4-FFF2-40B4-BE49-F238E27FC236}">
                <a16:creationId xmlns:a16="http://schemas.microsoft.com/office/drawing/2014/main" id="{02A1265F-F849-C822-2FA5-E5D9B63BC012}"/>
              </a:ext>
            </a:extLst>
          </p:cNvPr>
          <p:cNvCxnSpPr>
            <a:cxnSpLocks/>
          </p:cNvCxnSpPr>
          <p:nvPr/>
        </p:nvCxnSpPr>
        <p:spPr>
          <a:xfrm>
            <a:off x="578964" y="339502"/>
            <a:ext cx="6392193" cy="0"/>
          </a:xfrm>
          <a:prstGeom prst="line">
            <a:avLst/>
          </a:prstGeom>
          <a:noFill/>
          <a:ln w="28575" cap="flat" cmpd="sng" algn="ctr">
            <a:solidFill>
              <a:srgbClr val="FFFFFF"/>
            </a:solidFill>
            <a:prstDash val="solid"/>
            <a:miter lim="800000"/>
          </a:ln>
          <a:effectLst/>
        </p:spPr>
      </p:cxnSp>
      <p:pic>
        <p:nvPicPr>
          <p:cNvPr id="2" name="圖片 1" descr="一張含有 圖形, 字型, 螢幕擷取畫面, 符號 的圖片&#10;&#10;自動產生的描述">
            <a:extLst>
              <a:ext uri="{FF2B5EF4-FFF2-40B4-BE49-F238E27FC236}">
                <a16:creationId xmlns:a16="http://schemas.microsoft.com/office/drawing/2014/main" id="{3CB70C45-6A6A-E33D-4F80-F2EC134D0E7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64561" y="483518"/>
            <a:ext cx="665896" cy="681974"/>
          </a:xfrm>
          <a:prstGeom prst="rect">
            <a:avLst/>
          </a:prstGeom>
        </p:spPr>
      </p:pic>
    </p:spTree>
    <p:extLst>
      <p:ext uri="{BB962C8B-B14F-4D97-AF65-F5344CB8AC3E}">
        <p14:creationId xmlns:p14="http://schemas.microsoft.com/office/powerpoint/2010/main" val="263065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FA07F-C46B-EE80-430E-808572D61C8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CD64A825-9D0E-26BD-0ED9-93B4154947BA}"/>
              </a:ext>
            </a:extLst>
          </p:cNvPr>
          <p:cNvSpPr/>
          <p:nvPr/>
        </p:nvSpPr>
        <p:spPr>
          <a:xfrm>
            <a:off x="0" y="0"/>
            <a:ext cx="9144000" cy="23557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 name="文字方塊 2">
            <a:extLst>
              <a:ext uri="{FF2B5EF4-FFF2-40B4-BE49-F238E27FC236}">
                <a16:creationId xmlns:a16="http://schemas.microsoft.com/office/drawing/2014/main" id="{E0DEFAC8-32B3-C5D9-DB7B-0D11D5A3C9D0}"/>
              </a:ext>
            </a:extLst>
          </p:cNvPr>
          <p:cNvSpPr txBox="1"/>
          <p:nvPr/>
        </p:nvSpPr>
        <p:spPr>
          <a:xfrm>
            <a:off x="323528" y="2427734"/>
            <a:ext cx="4619919"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TW" sz="3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03</a:t>
            </a:r>
            <a:r>
              <a:rPr kumimoji="0" lang="zh-TW" altLang="en-US"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 </a:t>
            </a:r>
            <a:r>
              <a:rPr kumimoji="0" lang="en-US" altLang="zh-TW" sz="3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R</a:t>
            </a:r>
            <a:r>
              <a:rPr kumimoji="0" lang="sv-SE" altLang="zh-TW" sz="3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esearch Methodology</a:t>
            </a:r>
            <a:endParaRPr kumimoji="0" lang="zh-TW" altLang="en-US" sz="3200" b="1" i="0" u="none" strike="noStrike" kern="0" cap="none" spc="0" normalizeH="0" baseline="0" noProof="0" dirty="0">
              <a:ln>
                <a:noFill/>
              </a:ln>
              <a:solidFill>
                <a:srgbClr val="FFFFFF"/>
              </a:solidFill>
              <a:effectLst/>
              <a:uLnTx/>
              <a:uFillTx/>
              <a:latin typeface="Calibri" panose="020F0502020204030204" pitchFamily="34" charset="0"/>
              <a:ea typeface="微軟正黑體" pitchFamily="34" charset="-120"/>
              <a:cs typeface="Calibri" panose="020F0502020204030204" pitchFamily="34" charset="0"/>
            </a:endParaRPr>
          </a:p>
        </p:txBody>
      </p:sp>
      <p:sp>
        <p:nvSpPr>
          <p:cNvPr id="4" name="文字方塊 3">
            <a:extLst>
              <a:ext uri="{FF2B5EF4-FFF2-40B4-BE49-F238E27FC236}">
                <a16:creationId xmlns:a16="http://schemas.microsoft.com/office/drawing/2014/main" id="{2835F68E-6CE9-66AE-620C-3691248573E0}"/>
              </a:ext>
            </a:extLst>
          </p:cNvPr>
          <p:cNvSpPr txBox="1"/>
          <p:nvPr/>
        </p:nvSpPr>
        <p:spPr>
          <a:xfrm>
            <a:off x="867090" y="2931790"/>
            <a:ext cx="3674917" cy="872034"/>
          </a:xfrm>
          <a:prstGeom prst="rect">
            <a:avLst/>
          </a:prstGeom>
          <a:noFill/>
        </p:spPr>
        <p:txBody>
          <a:bodyPr wrap="none" rtlCol="0">
            <a:spAutoFit/>
          </a:bodyPr>
          <a:lstStyle/>
          <a:p>
            <a:pPr marL="285750" marR="0" lvl="0" indent="-285750" algn="l" defTabSz="457200" rtl="0" eaLnBrk="1" fontAlgn="base" latinLnBrk="0" hangingPunct="1">
              <a:lnSpc>
                <a:spcPct val="150000"/>
              </a:lnSpc>
              <a:spcBef>
                <a:spcPct val="0"/>
              </a:spcBef>
              <a:spcAft>
                <a:spcPct val="0"/>
              </a:spcAft>
              <a:buClrTx/>
              <a:buSzTx/>
              <a:buFont typeface="Wingdings" panose="05000000000000000000" pitchFamily="2" charset="2"/>
              <a:buChar char="l"/>
              <a:tabLst/>
              <a:defRPr/>
            </a:pP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Data Source and Key Variables</a:t>
            </a:r>
          </a:p>
          <a:p>
            <a:pPr marL="285750" marR="0" lvl="0" indent="-285750" algn="l" defTabSz="457200" rtl="0" eaLnBrk="1" fontAlgn="base" latinLnBrk="0" hangingPunct="1">
              <a:lnSpc>
                <a:spcPct val="150000"/>
              </a:lnSpc>
              <a:spcBef>
                <a:spcPct val="0"/>
              </a:spcBef>
              <a:spcAft>
                <a:spcPct val="0"/>
              </a:spcAft>
              <a:buClrTx/>
              <a:buSzTx/>
              <a:buFont typeface="Wingdings" panose="05000000000000000000" pitchFamily="2" charset="2"/>
              <a:buChar char="l"/>
              <a:tabLst/>
              <a:defRPr/>
            </a:pPr>
            <a:r>
              <a:rPr kumimoji="0" lang="en-US" altLang="zh-TW" sz="1800" b="0" i="0" u="none" strike="noStrike" kern="1200" cap="none" spc="0" normalizeH="0" baseline="0" noProof="0" dirty="0">
                <a:ln>
                  <a:noFill/>
                </a:ln>
                <a:solidFill>
                  <a:srgbClr val="FFFFFF"/>
                </a:solidFill>
                <a:effectLst/>
                <a:uLnTx/>
                <a:uFillTx/>
                <a:latin typeface="Arial" charset="0"/>
                <a:ea typeface="ＭＳ Ｐゴシック" charset="0"/>
              </a:rPr>
              <a:t>Analytical Methods</a:t>
            </a:r>
          </a:p>
        </p:txBody>
      </p:sp>
      <p:pic>
        <p:nvPicPr>
          <p:cNvPr id="15" name="圖片 14">
            <a:extLst>
              <a:ext uri="{FF2B5EF4-FFF2-40B4-BE49-F238E27FC236}">
                <a16:creationId xmlns:a16="http://schemas.microsoft.com/office/drawing/2014/main" id="{CE0283E3-04D8-7EA9-A7ED-5086ABACED69}"/>
              </a:ext>
            </a:extLst>
          </p:cNvPr>
          <p:cNvPicPr>
            <a:picLocks noChangeAspect="1"/>
          </p:cNvPicPr>
          <p:nvPr/>
        </p:nvPicPr>
        <p:blipFill>
          <a:blip r:embed="rId2"/>
          <a:stretch>
            <a:fillRect/>
          </a:stretch>
        </p:blipFill>
        <p:spPr>
          <a:xfrm>
            <a:off x="0" y="-12763"/>
            <a:ext cx="9144000" cy="2512505"/>
          </a:xfrm>
          <a:prstGeom prst="rect">
            <a:avLst/>
          </a:prstGeom>
        </p:spPr>
      </p:pic>
    </p:spTree>
    <p:extLst>
      <p:ext uri="{BB962C8B-B14F-4D97-AF65-F5344CB8AC3E}">
        <p14:creationId xmlns:p14="http://schemas.microsoft.com/office/powerpoint/2010/main" val="2392089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SECTOMILLISECCONVERTED" val="1"/>
  <p:tag name="MMPROD_UIDATA" val="&lt;database version=&quot;11.0&quot;&gt;&lt;object type=&quot;1&quot; unique_id=&quot;10001&quot;&gt;&lt;object type=&quot;2&quot; unique_id=&quot;10002&quot;&gt;&lt;object type=&quot;3&quot; unique_id=&quot;184152&quot;&gt;&lt;property id=&quot;20148&quot; value=&quot;5&quot;/&gt;&lt;property id=&quot;20300&quot; value=&quot;Slide 1 - &amp;quot;Please read&amp;quot;&quot;/&gt;&lt;property id=&quot;20307&quot; value=&quot;283&quot;/&gt;&lt;/object&gt;&lt;object type=&quot;3&quot; unique_id=&quot;184153&quot;&gt;&lt;property id=&quot;20148&quot; value=&quot;5&quot;/&gt;&lt;property id=&quot;20300&quot; value=&quot;Slide 5 - &amp;quot;Presentation Title Goes Here&amp;quot;&quot;/&gt;&lt;property id=&quot;20307&quot; value=&quot;257&quot;/&gt;&lt;/object&gt;&lt;object type=&quot;3&quot; unique_id=&quot;184154&quot;&gt;&lt;property id=&quot;20148&quot; value=&quot;5&quot;/&gt;&lt;property id=&quot;20300&quot; value=&quot;Slide 6 - &amp;quot;Use this slide for transitions&amp;quot;&quot;/&gt;&lt;property id=&quot;20307&quot; value=&quot;258&quot;/&gt;&lt;/object&gt;&lt;object type=&quot;3&quot; unique_id=&quot;184155&quot;&gt;&lt;property id=&quot;20148&quot; value=&quot;5&quot;/&gt;&lt;property id=&quot;20300&quot; value=&quot;Slide 7 - &amp;quot;Use this slide for transitions&amp;quot;&quot;/&gt;&lt;property id=&quot;20307&quot; value=&quot;259&quot;/&gt;&lt;/object&gt;&lt;object type=&quot;3&quot; unique_id=&quot;184156&quot;&gt;&lt;property id=&quot;20148&quot; value=&quot;5&quot;/&gt;&lt;property id=&quot;20300&quot; value=&quot;Slide 8 - &amp;quot;“Design is the silent  ambassador of your brand.”&amp;quot;&quot;/&gt;&lt;property id=&quot;20307&quot; value=&quot;260&quot;/&gt;&lt;/object&gt;&lt;object type=&quot;3&quot; unique_id=&quot;184157&quot;&gt;&lt;property id=&quot;20148&quot; value=&quot;5&quot;/&gt;&lt;property id=&quot;20300&quot; value=&quot;Slide 9 - &amp;quot;“Design is the silent  ambassador of your brand.”&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3 - &amp;quot;Two-column layout&amp;quot;&quot;/&gt;&lt;property id=&quot;20307&quot; value=&quot;265&quot;/&gt;&lt;/object&gt;&lt;object type=&quot;3&quot; unique_id=&quot;184162&quot;&gt;&lt;property id=&quot;20148&quot; value=&quot;5&quot;/&gt;&lt;property id=&quot;20300&quot; value=&quot;Slide 14 - &amp;quot;This is a sample headline&amp;quot;&quot;/&gt;&lt;property id=&quot;20307&quot; value=&quot;266&quot;/&gt;&lt;/object&gt;&lt;object type=&quot;3&quot; unique_id=&quot;184163&quot;&gt;&lt;property id=&quot;20148&quot; value=&quot;5&quot;/&gt;&lt;property id=&quot;20300&quot; value=&quot;Slide 15 - &amp;quot;This is a sample headline&amp;quot;&quot;/&gt;&lt;property id=&quot;20307&quot; value=&quot;267&quot;/&gt;&lt;/object&gt;&lt;object type=&quot;3&quot; unique_id=&quot;184164&quot;&gt;&lt;property id=&quot;20148&quot; value=&quot;5&quot;/&gt;&lt;property id=&quot;20300&quot; value=&quot;Slide 16 - &amp;quot;This is a sample headline&amp;quot;&quot;/&gt;&lt;property id=&quot;20307&quot; value=&quot;268&quot;/&gt;&lt;/object&gt;&lt;object type=&quot;3&quot; unique_id=&quot;184165&quot;&gt;&lt;property id=&quot;20148&quot; value=&quot;5&quot;/&gt;&lt;property id=&quot;20300&quot; value=&quot;Slide 17 - &amp;quot;Bar charts&amp;quot;&quot;/&gt;&lt;property id=&quot;20307&quot; value=&quot;269&quot;/&gt;&lt;/object&gt;&lt;object type=&quot;3&quot; unique_id=&quot;184166&quot;&gt;&lt;property id=&quot;20148&quot; value=&quot;5&quot;/&gt;&lt;property id=&quot;20300&quot; value=&quot;Slide 18 - &amp;quot;Line charts&amp;quot;&quot;/&gt;&lt;property id=&quot;20307&quot; value=&quot;270&quot;/&gt;&lt;/object&gt;&lt;object type=&quot;3&quot; unique_id=&quot;184167&quot;&gt;&lt;property id=&quot;20148&quot; value=&quot;5&quot;/&gt;&lt;property id=&quot;20300&quot; value=&quot;Slide 19 - &amp;quot;This is a sample headline&amp;quot;&quot;/&gt;&lt;property id=&quot;20307&quot; value=&quot;271&quot;/&gt;&lt;/object&gt;&lt;object type=&quot;3&quot; unique_id=&quot;184168&quot;&gt;&lt;property id=&quot;20148&quot; value=&quot;5&quot;/&gt;&lt;property id=&quot;20300&quot; value=&quot;Slide 20 - &amp;quot;Slide title&amp;quot;&quot;/&gt;&lt;property id=&quot;20307&quot; value=&quot;272&quot;/&gt;&lt;/object&gt;&lt;object type=&quot;3&quot; unique_id=&quot;184169&quot;&gt;&lt;property id=&quot;20148&quot; value=&quot;5&quot;/&gt;&lt;property id=&quot;20300&quot; value=&quot;Slide 21 - &amp;quot;Use this layout when pairing words with a picture.&amp;quot;&quot;/&gt;&lt;property id=&quot;20307&quot; value=&quot;273&quot;/&gt;&lt;/object&gt;&lt;object type=&quot;3&quot; unique_id=&quot;184170&quot;&gt;&lt;property id=&quot;20148&quot; value=&quot;5&quot;/&gt;&lt;property id=&quot;20300&quot; value=&quot;Slide 22 - &amp;quot;Use this layout when pairing words with a picture.&amp;quot;&quot;/&gt;&lt;property id=&quot;20307&quot; value=&quot;274&quot;/&gt;&lt;/object&gt;&lt;object type=&quot;3&quot; unique_id=&quot;184171&quot;&gt;&lt;property id=&quot;20148&quot; value=&quot;5&quot;/&gt;&lt;property id=&quot;20300&quot; value=&quot;Slide 23&quot;/&gt;&lt;property id=&quot;20307&quot; value=&quot;275&quot;/&gt;&lt;/object&gt;&lt;object type=&quot;3&quot; unique_id=&quot;184172&quot;&gt;&lt;property id=&quot;20148&quot; value=&quot;5&quot;/&gt;&lt;property id=&quot;20300&quot; value=&quot;Slide 24 - &amp;quot;Best practices&amp;quot;&quot;/&gt;&lt;property id=&quot;20307&quot; value=&quot;276&quot;/&gt;&lt;/object&gt;&lt;object type=&quot;3&quot; unique_id=&quot;184173&quot;&gt;&lt;property id=&quot;20148&quot; value=&quot;5&quot;/&gt;&lt;property id=&quot;20300&quot; value=&quot;Slide 25 - &amp;quot;Color palette&amp;quot;&quot;/&gt;&lt;property id=&quot;20307&quot; value=&quot;277&quot;/&gt;&lt;/object&gt;&lt;object type=&quot;3&quot; unique_id=&quot;184174&quot;&gt;&lt;property id=&quot;20148&quot; value=&quot;5&quot;/&gt;&lt;property id=&quot;20300&quot; value=&quot;Slide 26 - &amp;quot;Only use the themes provided&amp;quot;&quot;/&gt;&lt;property id=&quot;20307&quot; value=&quot;278&quot;/&gt;&lt;/object&gt;&lt;object type=&quot;3&quot; unique_id=&quot;184175&quot;&gt;&lt;property id=&quot;20148&quot; value=&quot;5&quot;/&gt;&lt;property id=&quot;20300&quot; value=&quot;Slide 26 - &amp;quot;Color themes&amp;quot;&quot;/&gt;&lt;property id=&quot;20307&quot; value=&quot;279&quot;/&gt;&lt;/object&gt;&lt;object type=&quot;3&quot; unique_id=&quot;184176&quot;&gt;&lt;property id=&quot;20148&quot; value=&quot;5&quot;/&gt;&lt;property id=&quot;20300&quot; value=&quot;Slide 27 - &amp;quot;Seven tips for better presentations&amp;quot;&quot;/&gt;&lt;property id=&quot;20307&quot; value=&quot;280&quot;/&gt;&lt;/object&gt;&lt;object type=&quot;3&quot; unique_id=&quot;184178&quot;&gt;&lt;property id=&quot;20148&quot; value=&quot;5&quot;/&gt;&lt;property id=&quot;20300&quot; value=&quot;Slide 28&quot;/&gt;&lt;property id=&quot;20307&quot; value=&quot;282&quot;/&gt;&lt;/object&gt;&lt;object type=&quot;3&quot; unique_id=&quot;198815&quot;&gt;&lt;property id=&quot;20148&quot; value=&quot;5&quot;/&gt;&lt;property id=&quot;20300&quot; value=&quot;Slide 2 - &amp;quot;Everyone is responsible for security&amp;quot;&quot;/&gt;&lt;property id=&quot;20307&quot; value=&quot;286&quot;/&gt;&lt;/object&gt;&lt;object type=&quot;3&quot; unique_id=&quot;198816&quot;&gt;&lt;property id=&quot;20148&quot; value=&quot;5&quot;/&gt;&lt;property id=&quot;20300&quot; value=&quot;Slide 3 - &amp;quot;Please read&amp;quot;&quot;/&gt;&lt;property id=&quot;20307&quot; value=&quot;287&quot;/&gt;&lt;/object&gt;&lt;object type=&quot;3&quot; unique_id=&quot;198998&quot;&gt;&lt;property id=&quot;20148&quot; value=&quot;5&quot;/&gt;&lt;property id=&quot;20300&quot; value=&quot;Slide 4 - &amp;quot;Color themes&amp;quot;&quot;/&gt;&lt;property id=&quot;20307&quot; value=&quot;288&quot;/&gt;&lt;/object&gt;&lt;/object&gt;&lt;object type=&quot;8&quot; unique_id=&quot;10268&quot;&gt;&lt;/object&gt;&lt;/object&gt;&lt;/database&gt;"/>
</p:tagLst>
</file>

<file path=ppt/theme/theme1.xml><?xml version="1.0" encoding="utf-8"?>
<a:theme xmlns:a="http://schemas.openxmlformats.org/drawingml/2006/main" name="Blue theme 2015 16x9">
  <a:themeElements>
    <a:clrScheme name="Custom 51">
      <a:dk1>
        <a:srgbClr val="FFFFFF"/>
      </a:dk1>
      <a:lt1>
        <a:srgbClr val="0D274D"/>
      </a:lt1>
      <a:dk2>
        <a:srgbClr val="00BCEB"/>
      </a:dk2>
      <a:lt2>
        <a:srgbClr val="0D274D"/>
      </a:lt2>
      <a:accent1>
        <a:srgbClr val="00BCEB"/>
      </a:accent1>
      <a:accent2>
        <a:srgbClr val="6EBE4A"/>
      </a:accent2>
      <a:accent3>
        <a:srgbClr val="B4E2F6"/>
      </a:accent3>
      <a:accent4>
        <a:srgbClr val="9E9EA2"/>
      </a:accent4>
      <a:accent5>
        <a:srgbClr val="FBAB18"/>
      </a:accent5>
      <a:accent6>
        <a:srgbClr val="E3241B"/>
      </a:accent6>
      <a:hlink>
        <a:srgbClr val="00BCEB"/>
      </a:hlink>
      <a:folHlink>
        <a:srgbClr val="008CB0"/>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Cisco OneOps Template_default_Apr201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ONE Ops SCO 2019 Corporate Template" id="{F7AA5825-6B6D-F649-948F-F8B32D457AD5}" vid="{72EE6071-D045-3C42-96CC-A7B8C5F47F72}"/>
    </a:ext>
  </a:extLst>
</a:theme>
</file>

<file path=ppt/theme/theme3.xml><?xml version="1.0" encoding="utf-8"?>
<a:theme xmlns:a="http://schemas.openxmlformats.org/drawingml/2006/main" name="1_Cisco OneOps Template_default_Apr201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ONE Ops SCO 2019 Corporate Template" id="{F7AA5825-6B6D-F649-948F-F8B32D457AD5}" vid="{72EE6071-D045-3C42-96CC-A7B8C5F47F7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69931</TotalTime>
  <Words>1192</Words>
  <Application>Microsoft Office PowerPoint</Application>
  <PresentationFormat>如螢幕大小 (16:9)</PresentationFormat>
  <Paragraphs>118</Paragraphs>
  <Slides>23</Slides>
  <Notes>1</Notes>
  <HiddenSlides>0</HiddenSlides>
  <MMClips>0</MMClips>
  <ScaleCrop>false</ScaleCrop>
  <HeadingPairs>
    <vt:vector size="6" baseType="variant">
      <vt:variant>
        <vt:lpstr>使用字型</vt:lpstr>
      </vt:variant>
      <vt:variant>
        <vt:i4>12</vt:i4>
      </vt:variant>
      <vt:variant>
        <vt:lpstr>佈景主題</vt:lpstr>
      </vt:variant>
      <vt:variant>
        <vt:i4>3</vt:i4>
      </vt:variant>
      <vt:variant>
        <vt:lpstr>投影片標題</vt:lpstr>
      </vt:variant>
      <vt:variant>
        <vt:i4>23</vt:i4>
      </vt:variant>
    </vt:vector>
  </HeadingPairs>
  <TitlesOfParts>
    <vt:vector size="38" baseType="lpstr">
      <vt:lpstr>-apple-system</vt:lpstr>
      <vt:lpstr>Charis SIL</vt:lpstr>
      <vt:lpstr>CiscoSansTT ExtraLight</vt:lpstr>
      <vt:lpstr>Microsoft YaHei</vt:lpstr>
      <vt:lpstr>Microsoft YaHei</vt:lpstr>
      <vt:lpstr>微軟正黑體</vt:lpstr>
      <vt:lpstr>Arial</vt:lpstr>
      <vt:lpstr>Calibri</vt:lpstr>
      <vt:lpstr>Cambria</vt:lpstr>
      <vt:lpstr>Cambria Math</vt:lpstr>
      <vt:lpstr>Times New Roman</vt:lpstr>
      <vt:lpstr>Wingdings</vt:lpstr>
      <vt:lpstr>Blue theme 2015 16x9</vt:lpstr>
      <vt:lpstr>Cisco OneOps Template_default_Apr2019</vt:lpstr>
      <vt:lpstr>1_Cisco OneOps Template_default_Apr2019</vt:lpstr>
      <vt:lpstr>CYCU Special Topics on Research </vt:lpstr>
      <vt:lpstr>Cloud Under Fire:  An Empirical Study on Attack Frequency, Defense Performance, and Strategic Hardening</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NDS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Pius (spius)</dc:creator>
  <cp:lastModifiedBy>Jacky Chen (陳明勇)</cp:lastModifiedBy>
  <cp:revision>1057</cp:revision>
  <cp:lastPrinted>2016-04-29T20:31:14Z</cp:lastPrinted>
  <dcterms:created xsi:type="dcterms:W3CDTF">2014-07-09T19:55:36Z</dcterms:created>
  <dcterms:modified xsi:type="dcterms:W3CDTF">2025-05-22T03:35:08Z</dcterms:modified>
</cp:coreProperties>
</file>