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  <p:sldMasterId id="2147483677" r:id="rId4"/>
  </p:sldMasterIdLst>
  <p:handoutMasterIdLst>
    <p:handoutMasterId r:id="rId11"/>
  </p:handoutMasterIdLst>
  <p:sldIdLst>
    <p:sldId id="299" r:id="rId5"/>
    <p:sldId id="257" r:id="rId6"/>
    <p:sldId id="258" r:id="rId7"/>
    <p:sldId id="259" r:id="rId8"/>
    <p:sldId id="260" r:id="rId9"/>
    <p:sldId id="300" r:id="rId1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7DE1"/>
    <a:srgbClr val="F4BD2D"/>
    <a:srgbClr val="F07624"/>
    <a:srgbClr val="1ED4DE"/>
    <a:srgbClr val="E6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8" autoAdjust="0"/>
    <p:restoredTop sz="94710"/>
  </p:normalViewPr>
  <p:slideViewPr>
    <p:cSldViewPr showGuides="1">
      <p:cViewPr varScale="1">
        <p:scale>
          <a:sx n="193" d="100"/>
          <a:sy n="193" d="100"/>
        </p:scale>
        <p:origin x="208" y="2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65D19-41FC-4C68-9ADA-8C45DC56454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B90F508-9443-4353-9F4D-C06A067308A5}">
      <dgm:prSet/>
      <dgm:spPr/>
      <dgm:t>
        <a:bodyPr/>
        <a:lstStyle/>
        <a:p>
          <a:r>
            <a:rPr lang="en-US"/>
            <a:t>Strengthen the literature review by supporting the theoretical foundation and updated empirical relevant research: such as risk perception</a:t>
          </a:r>
        </a:p>
      </dgm:t>
    </dgm:pt>
    <dgm:pt modelId="{CEAAEC07-0462-4C77-A4F2-F2785077ABDC}" type="parTrans" cxnId="{A3EEE463-257D-4C72-B173-73A0ADD3B730}">
      <dgm:prSet/>
      <dgm:spPr/>
      <dgm:t>
        <a:bodyPr/>
        <a:lstStyle/>
        <a:p>
          <a:endParaRPr lang="en-US"/>
        </a:p>
      </dgm:t>
    </dgm:pt>
    <dgm:pt modelId="{5E6561B1-4515-4EB2-8E4F-0ABDD75DDC2C}" type="sibTrans" cxnId="{A3EEE463-257D-4C72-B173-73A0ADD3B730}">
      <dgm:prSet/>
      <dgm:spPr/>
      <dgm:t>
        <a:bodyPr/>
        <a:lstStyle/>
        <a:p>
          <a:endParaRPr lang="en-US"/>
        </a:p>
      </dgm:t>
    </dgm:pt>
    <dgm:pt modelId="{D1A97EA4-66EF-4BBC-B2DA-CBD708AF924F}">
      <dgm:prSet/>
      <dgm:spPr/>
      <dgm:t>
        <a:bodyPr/>
        <a:lstStyle/>
        <a:p>
          <a:r>
            <a:rPr lang="en-US"/>
            <a:t>Build the hypotheses based on logic, strong theoretical and empirical arguments, and state the hypotheses clearly</a:t>
          </a:r>
        </a:p>
      </dgm:t>
    </dgm:pt>
    <dgm:pt modelId="{94756609-FE48-4E33-BFD7-D5A522658174}" type="parTrans" cxnId="{CC78B332-54A1-4703-BD38-2CBF0C3CAC8E}">
      <dgm:prSet/>
      <dgm:spPr/>
      <dgm:t>
        <a:bodyPr/>
        <a:lstStyle/>
        <a:p>
          <a:endParaRPr lang="en-US"/>
        </a:p>
      </dgm:t>
    </dgm:pt>
    <dgm:pt modelId="{957AE685-CB57-4587-B587-3AECEFDDF32D}" type="sibTrans" cxnId="{CC78B332-54A1-4703-BD38-2CBF0C3CAC8E}">
      <dgm:prSet/>
      <dgm:spPr/>
      <dgm:t>
        <a:bodyPr/>
        <a:lstStyle/>
        <a:p>
          <a:endParaRPr lang="en-US"/>
        </a:p>
      </dgm:t>
    </dgm:pt>
    <dgm:pt modelId="{104E2D08-27EC-4112-8A35-0833880B880F}" type="pres">
      <dgm:prSet presAssocID="{24A65D19-41FC-4C68-9ADA-8C45DC564549}" presName="root" presStyleCnt="0">
        <dgm:presLayoutVars>
          <dgm:dir/>
          <dgm:resizeHandles val="exact"/>
        </dgm:presLayoutVars>
      </dgm:prSet>
      <dgm:spPr/>
    </dgm:pt>
    <dgm:pt modelId="{BED6FD1E-BC71-46CA-B00F-92D121618492}" type="pres">
      <dgm:prSet presAssocID="{0B90F508-9443-4353-9F4D-C06A067308A5}" presName="compNode" presStyleCnt="0"/>
      <dgm:spPr/>
    </dgm:pt>
    <dgm:pt modelId="{6A707705-8E43-46F2-83D1-0DC492F6186A}" type="pres">
      <dgm:prSet presAssocID="{0B90F508-9443-4353-9F4D-C06A067308A5}" presName="bgRect" presStyleLbl="bgShp" presStyleIdx="0" presStyleCnt="2"/>
      <dgm:spPr/>
    </dgm:pt>
    <dgm:pt modelId="{28F979DE-18E6-4EAC-B73C-543D591101D7}" type="pres">
      <dgm:prSet presAssocID="{0B90F508-9443-4353-9F4D-C06A067308A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72039B7-594F-4BD7-85B7-D71C236379C4}" type="pres">
      <dgm:prSet presAssocID="{0B90F508-9443-4353-9F4D-C06A067308A5}" presName="spaceRect" presStyleCnt="0"/>
      <dgm:spPr/>
    </dgm:pt>
    <dgm:pt modelId="{91A97B6E-48E0-46A2-B10C-6903750F8972}" type="pres">
      <dgm:prSet presAssocID="{0B90F508-9443-4353-9F4D-C06A067308A5}" presName="parTx" presStyleLbl="revTx" presStyleIdx="0" presStyleCnt="2">
        <dgm:presLayoutVars>
          <dgm:chMax val="0"/>
          <dgm:chPref val="0"/>
        </dgm:presLayoutVars>
      </dgm:prSet>
      <dgm:spPr/>
    </dgm:pt>
    <dgm:pt modelId="{E3905C13-F9C8-46EA-ACAC-19797147ACA3}" type="pres">
      <dgm:prSet presAssocID="{5E6561B1-4515-4EB2-8E4F-0ABDD75DDC2C}" presName="sibTrans" presStyleCnt="0"/>
      <dgm:spPr/>
    </dgm:pt>
    <dgm:pt modelId="{6A792688-1CD9-452F-BFD2-8E7F7C0668AD}" type="pres">
      <dgm:prSet presAssocID="{D1A97EA4-66EF-4BBC-B2DA-CBD708AF924F}" presName="compNode" presStyleCnt="0"/>
      <dgm:spPr/>
    </dgm:pt>
    <dgm:pt modelId="{6F2629B0-40C4-4D3B-B0D9-3E961169BA20}" type="pres">
      <dgm:prSet presAssocID="{D1A97EA4-66EF-4BBC-B2DA-CBD708AF924F}" presName="bgRect" presStyleLbl="bgShp" presStyleIdx="1" presStyleCnt="2"/>
      <dgm:spPr/>
    </dgm:pt>
    <dgm:pt modelId="{9AE6B464-36B1-4820-A9FE-0FA035FA53BC}" type="pres">
      <dgm:prSet presAssocID="{D1A97EA4-66EF-4BBC-B2DA-CBD708AF924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9650B409-3E5F-40A8-A3D6-59891164B579}" type="pres">
      <dgm:prSet presAssocID="{D1A97EA4-66EF-4BBC-B2DA-CBD708AF924F}" presName="spaceRect" presStyleCnt="0"/>
      <dgm:spPr/>
    </dgm:pt>
    <dgm:pt modelId="{178EE54C-25C0-4C71-9799-7094C20FDA6F}" type="pres">
      <dgm:prSet presAssocID="{D1A97EA4-66EF-4BBC-B2DA-CBD708AF924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0BF7924-8B40-4CA8-8875-29857352AC32}" type="presOf" srcId="{D1A97EA4-66EF-4BBC-B2DA-CBD708AF924F}" destId="{178EE54C-25C0-4C71-9799-7094C20FDA6F}" srcOrd="0" destOrd="0" presId="urn:microsoft.com/office/officeart/2018/2/layout/IconVerticalSolidList"/>
    <dgm:cxn modelId="{CC78B332-54A1-4703-BD38-2CBF0C3CAC8E}" srcId="{24A65D19-41FC-4C68-9ADA-8C45DC564549}" destId="{D1A97EA4-66EF-4BBC-B2DA-CBD708AF924F}" srcOrd="1" destOrd="0" parTransId="{94756609-FE48-4E33-BFD7-D5A522658174}" sibTransId="{957AE685-CB57-4587-B587-3AECEFDDF32D}"/>
    <dgm:cxn modelId="{A3EEE463-257D-4C72-B173-73A0ADD3B730}" srcId="{24A65D19-41FC-4C68-9ADA-8C45DC564549}" destId="{0B90F508-9443-4353-9F4D-C06A067308A5}" srcOrd="0" destOrd="0" parTransId="{CEAAEC07-0462-4C77-A4F2-F2785077ABDC}" sibTransId="{5E6561B1-4515-4EB2-8E4F-0ABDD75DDC2C}"/>
    <dgm:cxn modelId="{94183D76-7667-46A9-8979-BB277C47F71D}" type="presOf" srcId="{24A65D19-41FC-4C68-9ADA-8C45DC564549}" destId="{104E2D08-27EC-4112-8A35-0833880B880F}" srcOrd="0" destOrd="0" presId="urn:microsoft.com/office/officeart/2018/2/layout/IconVerticalSolidList"/>
    <dgm:cxn modelId="{B7C3538E-8092-46EB-8353-0FA4E1A1935A}" type="presOf" srcId="{0B90F508-9443-4353-9F4D-C06A067308A5}" destId="{91A97B6E-48E0-46A2-B10C-6903750F8972}" srcOrd="0" destOrd="0" presId="urn:microsoft.com/office/officeart/2018/2/layout/IconVerticalSolidList"/>
    <dgm:cxn modelId="{FCDC8FB7-F76A-4F1E-B818-8DE61CD6F477}" type="presParOf" srcId="{104E2D08-27EC-4112-8A35-0833880B880F}" destId="{BED6FD1E-BC71-46CA-B00F-92D121618492}" srcOrd="0" destOrd="0" presId="urn:microsoft.com/office/officeart/2018/2/layout/IconVerticalSolidList"/>
    <dgm:cxn modelId="{D16C6D1C-1D61-469D-91F8-270AC5BCB9FF}" type="presParOf" srcId="{BED6FD1E-BC71-46CA-B00F-92D121618492}" destId="{6A707705-8E43-46F2-83D1-0DC492F6186A}" srcOrd="0" destOrd="0" presId="urn:microsoft.com/office/officeart/2018/2/layout/IconVerticalSolidList"/>
    <dgm:cxn modelId="{B03F199F-B986-4935-9E01-30DB7721D1C7}" type="presParOf" srcId="{BED6FD1E-BC71-46CA-B00F-92D121618492}" destId="{28F979DE-18E6-4EAC-B73C-543D591101D7}" srcOrd="1" destOrd="0" presId="urn:microsoft.com/office/officeart/2018/2/layout/IconVerticalSolidList"/>
    <dgm:cxn modelId="{83111E98-7490-4EDB-A16D-661557D60160}" type="presParOf" srcId="{BED6FD1E-BC71-46CA-B00F-92D121618492}" destId="{872039B7-594F-4BD7-85B7-D71C236379C4}" srcOrd="2" destOrd="0" presId="urn:microsoft.com/office/officeart/2018/2/layout/IconVerticalSolidList"/>
    <dgm:cxn modelId="{85834D84-25DA-437E-A6F6-DF6B957E76F7}" type="presParOf" srcId="{BED6FD1E-BC71-46CA-B00F-92D121618492}" destId="{91A97B6E-48E0-46A2-B10C-6903750F8972}" srcOrd="3" destOrd="0" presId="urn:microsoft.com/office/officeart/2018/2/layout/IconVerticalSolidList"/>
    <dgm:cxn modelId="{C0E9D30D-AA43-4328-9F85-57775C8FFC5B}" type="presParOf" srcId="{104E2D08-27EC-4112-8A35-0833880B880F}" destId="{E3905C13-F9C8-46EA-ACAC-19797147ACA3}" srcOrd="1" destOrd="0" presId="urn:microsoft.com/office/officeart/2018/2/layout/IconVerticalSolidList"/>
    <dgm:cxn modelId="{F5FEDC04-FF36-4ED5-9CD2-AB76116120DB}" type="presParOf" srcId="{104E2D08-27EC-4112-8A35-0833880B880F}" destId="{6A792688-1CD9-452F-BFD2-8E7F7C0668AD}" srcOrd="2" destOrd="0" presId="urn:microsoft.com/office/officeart/2018/2/layout/IconVerticalSolidList"/>
    <dgm:cxn modelId="{564B2543-CDD9-442A-9984-CB8A8A209FCB}" type="presParOf" srcId="{6A792688-1CD9-452F-BFD2-8E7F7C0668AD}" destId="{6F2629B0-40C4-4D3B-B0D9-3E961169BA20}" srcOrd="0" destOrd="0" presId="urn:microsoft.com/office/officeart/2018/2/layout/IconVerticalSolidList"/>
    <dgm:cxn modelId="{EA5EFC2B-8BFA-4A9B-B6AB-3B83694ED083}" type="presParOf" srcId="{6A792688-1CD9-452F-BFD2-8E7F7C0668AD}" destId="{9AE6B464-36B1-4820-A9FE-0FA035FA53BC}" srcOrd="1" destOrd="0" presId="urn:microsoft.com/office/officeart/2018/2/layout/IconVerticalSolidList"/>
    <dgm:cxn modelId="{A9300B96-1B71-4363-8D51-613911EC0E3B}" type="presParOf" srcId="{6A792688-1CD9-452F-BFD2-8E7F7C0668AD}" destId="{9650B409-3E5F-40A8-A3D6-59891164B579}" srcOrd="2" destOrd="0" presId="urn:microsoft.com/office/officeart/2018/2/layout/IconVerticalSolidList"/>
    <dgm:cxn modelId="{540A2A66-0F27-427E-BD9C-759741502F4E}" type="presParOf" srcId="{6A792688-1CD9-452F-BFD2-8E7F7C0668AD}" destId="{178EE54C-25C0-4C71-9799-7094C20FDA6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819D52-56C9-482F-9B39-AA082E3B157E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1BDD72BC-710B-41F1-B903-C52790EB4E07}">
      <dgm:prSet/>
      <dgm:spPr/>
      <dgm:t>
        <a:bodyPr/>
        <a:lstStyle/>
        <a:p>
          <a:r>
            <a:rPr lang="en-US"/>
            <a:t>Methods should be explained in detail and should be replicable.</a:t>
          </a:r>
        </a:p>
      </dgm:t>
    </dgm:pt>
    <dgm:pt modelId="{F921B862-1817-43EF-982F-19C4965839B9}" type="parTrans" cxnId="{787C1B31-2A15-4159-A240-ACB4E18E9E50}">
      <dgm:prSet/>
      <dgm:spPr/>
      <dgm:t>
        <a:bodyPr/>
        <a:lstStyle/>
        <a:p>
          <a:endParaRPr lang="en-US"/>
        </a:p>
      </dgm:t>
    </dgm:pt>
    <dgm:pt modelId="{8C47EE10-10A5-4038-8EA3-36EF4EEFDA05}" type="sibTrans" cxnId="{787C1B31-2A15-4159-A240-ACB4E18E9E50}">
      <dgm:prSet/>
      <dgm:spPr/>
      <dgm:t>
        <a:bodyPr/>
        <a:lstStyle/>
        <a:p>
          <a:endParaRPr lang="en-US"/>
        </a:p>
      </dgm:t>
    </dgm:pt>
    <dgm:pt modelId="{BFA06176-6BF0-4E0C-8902-4F239181C372}">
      <dgm:prSet/>
      <dgm:spPr/>
      <dgm:t>
        <a:bodyPr/>
        <a:lstStyle/>
        <a:p>
          <a:r>
            <a:rPr lang="en-US"/>
            <a:t>Primary data: What are the respondent criteria or characteristics for this study?</a:t>
          </a:r>
        </a:p>
      </dgm:t>
    </dgm:pt>
    <dgm:pt modelId="{02F9A6FC-CDE9-4DF4-9564-B1C1B0E7026D}" type="parTrans" cxnId="{BA5F6E15-DDA2-45EB-ADD8-708174D50B1A}">
      <dgm:prSet/>
      <dgm:spPr/>
      <dgm:t>
        <a:bodyPr/>
        <a:lstStyle/>
        <a:p>
          <a:endParaRPr lang="en-US"/>
        </a:p>
      </dgm:t>
    </dgm:pt>
    <dgm:pt modelId="{3D3DDAF4-1325-4BAC-9DEA-613300B3DDAB}" type="sibTrans" cxnId="{BA5F6E15-DDA2-45EB-ADD8-708174D50B1A}">
      <dgm:prSet/>
      <dgm:spPr/>
      <dgm:t>
        <a:bodyPr/>
        <a:lstStyle/>
        <a:p>
          <a:endParaRPr lang="en-US"/>
        </a:p>
      </dgm:t>
    </dgm:pt>
    <dgm:pt modelId="{797A194F-8223-464E-894F-02D41E2FDFEB}">
      <dgm:prSet/>
      <dgm:spPr/>
      <dgm:t>
        <a:bodyPr/>
        <a:lstStyle/>
        <a:p>
          <a:r>
            <a:rPr lang="en-US"/>
            <a:t>Variable and measurement: What are the indicators for each variable, and what scale was used in the study?</a:t>
          </a:r>
        </a:p>
      </dgm:t>
    </dgm:pt>
    <dgm:pt modelId="{B3688ADF-4FE4-46ED-A974-DD3FB981E27B}" type="parTrans" cxnId="{A6EB0577-0548-40DD-8200-33F10648EE75}">
      <dgm:prSet/>
      <dgm:spPr/>
      <dgm:t>
        <a:bodyPr/>
        <a:lstStyle/>
        <a:p>
          <a:endParaRPr lang="en-US"/>
        </a:p>
      </dgm:t>
    </dgm:pt>
    <dgm:pt modelId="{667CBBD7-CE19-49E4-862A-8151FC2AC0E3}" type="sibTrans" cxnId="{A6EB0577-0548-40DD-8200-33F10648EE75}">
      <dgm:prSet/>
      <dgm:spPr/>
      <dgm:t>
        <a:bodyPr/>
        <a:lstStyle/>
        <a:p>
          <a:endParaRPr lang="en-US"/>
        </a:p>
      </dgm:t>
    </dgm:pt>
    <dgm:pt modelId="{33EBE0B4-F588-444C-B555-E584DDA3901C}">
      <dgm:prSet/>
      <dgm:spPr/>
      <dgm:t>
        <a:bodyPr/>
        <a:lstStyle/>
        <a:p>
          <a:r>
            <a:rPr lang="en-US"/>
            <a:t>Data analysis: Based on the hypotheses, it seems no mediator or moderator variables. Why not use multiple regression analysis instead of PLS? The reasons for data analysis technique is needed.</a:t>
          </a:r>
        </a:p>
      </dgm:t>
    </dgm:pt>
    <dgm:pt modelId="{97AEC0A8-9E5A-453A-B8ED-2A472C8A6FE8}" type="parTrans" cxnId="{8796C9DD-76E3-4AA9-8118-7FA5DEDD3540}">
      <dgm:prSet/>
      <dgm:spPr/>
      <dgm:t>
        <a:bodyPr/>
        <a:lstStyle/>
        <a:p>
          <a:endParaRPr lang="en-US"/>
        </a:p>
      </dgm:t>
    </dgm:pt>
    <dgm:pt modelId="{9D1D91FE-B171-48B2-97CF-B971998AD022}" type="sibTrans" cxnId="{8796C9DD-76E3-4AA9-8118-7FA5DEDD3540}">
      <dgm:prSet/>
      <dgm:spPr/>
      <dgm:t>
        <a:bodyPr/>
        <a:lstStyle/>
        <a:p>
          <a:endParaRPr lang="en-US"/>
        </a:p>
      </dgm:t>
    </dgm:pt>
    <dgm:pt modelId="{984E061F-A9BF-4719-A739-892C2CBEC386}" type="pres">
      <dgm:prSet presAssocID="{DB819D52-56C9-482F-9B39-AA082E3B157E}" presName="root" presStyleCnt="0">
        <dgm:presLayoutVars>
          <dgm:dir/>
          <dgm:resizeHandles val="exact"/>
        </dgm:presLayoutVars>
      </dgm:prSet>
      <dgm:spPr/>
    </dgm:pt>
    <dgm:pt modelId="{91A7F69F-F87E-4F99-8720-8ECD1806418E}" type="pres">
      <dgm:prSet presAssocID="{DB819D52-56C9-482F-9B39-AA082E3B157E}" presName="container" presStyleCnt="0">
        <dgm:presLayoutVars>
          <dgm:dir/>
          <dgm:resizeHandles val="exact"/>
        </dgm:presLayoutVars>
      </dgm:prSet>
      <dgm:spPr/>
    </dgm:pt>
    <dgm:pt modelId="{FE9ECAB8-6593-4D7E-816A-48DD11B20866}" type="pres">
      <dgm:prSet presAssocID="{1BDD72BC-710B-41F1-B903-C52790EB4E07}" presName="compNode" presStyleCnt="0"/>
      <dgm:spPr/>
    </dgm:pt>
    <dgm:pt modelId="{F3F44ED5-13A0-4E41-BA1D-F02927D43C0A}" type="pres">
      <dgm:prSet presAssocID="{1BDD72BC-710B-41F1-B903-C52790EB4E07}" presName="iconBgRect" presStyleLbl="bgShp" presStyleIdx="0" presStyleCnt="4"/>
      <dgm:spPr/>
    </dgm:pt>
    <dgm:pt modelId="{2EABC2C6-B229-492E-A622-D00FAFC48F44}" type="pres">
      <dgm:prSet presAssocID="{1BDD72BC-710B-41F1-B903-C52790EB4E0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FCE8D430-AB2D-4FBA-8CBE-5CC1A3410D7C}" type="pres">
      <dgm:prSet presAssocID="{1BDD72BC-710B-41F1-B903-C52790EB4E07}" presName="spaceRect" presStyleCnt="0"/>
      <dgm:spPr/>
    </dgm:pt>
    <dgm:pt modelId="{6D314B47-FA8C-4423-BB4C-7D682347DDB6}" type="pres">
      <dgm:prSet presAssocID="{1BDD72BC-710B-41F1-B903-C52790EB4E07}" presName="textRect" presStyleLbl="revTx" presStyleIdx="0" presStyleCnt="4">
        <dgm:presLayoutVars>
          <dgm:chMax val="1"/>
          <dgm:chPref val="1"/>
        </dgm:presLayoutVars>
      </dgm:prSet>
      <dgm:spPr/>
    </dgm:pt>
    <dgm:pt modelId="{FCE837AE-6093-4054-8CFF-FA07F3E55F37}" type="pres">
      <dgm:prSet presAssocID="{8C47EE10-10A5-4038-8EA3-36EF4EEFDA05}" presName="sibTrans" presStyleLbl="sibTrans2D1" presStyleIdx="0" presStyleCnt="0"/>
      <dgm:spPr/>
    </dgm:pt>
    <dgm:pt modelId="{4714171C-88E5-44A5-B308-DBD35F3B0F34}" type="pres">
      <dgm:prSet presAssocID="{BFA06176-6BF0-4E0C-8902-4F239181C372}" presName="compNode" presStyleCnt="0"/>
      <dgm:spPr/>
    </dgm:pt>
    <dgm:pt modelId="{B0443277-27E8-456D-8FE7-6C3E19D958C6}" type="pres">
      <dgm:prSet presAssocID="{BFA06176-6BF0-4E0C-8902-4F239181C372}" presName="iconBgRect" presStyleLbl="bgShp" presStyleIdx="1" presStyleCnt="4"/>
      <dgm:spPr/>
    </dgm:pt>
    <dgm:pt modelId="{0E6C013F-26D4-4158-B6C7-A57B9EB2C406}" type="pres">
      <dgm:prSet presAssocID="{BFA06176-6BF0-4E0C-8902-4F239181C37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81D73446-7D13-4F43-97AD-72CC0FA4E0AD}" type="pres">
      <dgm:prSet presAssocID="{BFA06176-6BF0-4E0C-8902-4F239181C372}" presName="spaceRect" presStyleCnt="0"/>
      <dgm:spPr/>
    </dgm:pt>
    <dgm:pt modelId="{E59B47F0-CD86-4993-8976-C628DB5A04F4}" type="pres">
      <dgm:prSet presAssocID="{BFA06176-6BF0-4E0C-8902-4F239181C372}" presName="textRect" presStyleLbl="revTx" presStyleIdx="1" presStyleCnt="4">
        <dgm:presLayoutVars>
          <dgm:chMax val="1"/>
          <dgm:chPref val="1"/>
        </dgm:presLayoutVars>
      </dgm:prSet>
      <dgm:spPr/>
    </dgm:pt>
    <dgm:pt modelId="{F8BAD059-3EE8-43AF-B2D3-0CA07276EF84}" type="pres">
      <dgm:prSet presAssocID="{3D3DDAF4-1325-4BAC-9DEA-613300B3DDAB}" presName="sibTrans" presStyleLbl="sibTrans2D1" presStyleIdx="0" presStyleCnt="0"/>
      <dgm:spPr/>
    </dgm:pt>
    <dgm:pt modelId="{CCF15426-1362-4355-943D-37A15D10A438}" type="pres">
      <dgm:prSet presAssocID="{797A194F-8223-464E-894F-02D41E2FDFEB}" presName="compNode" presStyleCnt="0"/>
      <dgm:spPr/>
    </dgm:pt>
    <dgm:pt modelId="{8FFBBB17-830C-4DCA-BDC4-FD16014C70BC}" type="pres">
      <dgm:prSet presAssocID="{797A194F-8223-464E-894F-02D41E2FDFEB}" presName="iconBgRect" presStyleLbl="bgShp" presStyleIdx="2" presStyleCnt="4"/>
      <dgm:spPr/>
    </dgm:pt>
    <dgm:pt modelId="{58206BE3-ED0F-45ED-A3BC-657D2E3E67CC}" type="pres">
      <dgm:prSet presAssocID="{797A194F-8223-464E-894F-02D41E2FDFE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5A76125A-B859-475A-ABF8-3448436B1327}" type="pres">
      <dgm:prSet presAssocID="{797A194F-8223-464E-894F-02D41E2FDFEB}" presName="spaceRect" presStyleCnt="0"/>
      <dgm:spPr/>
    </dgm:pt>
    <dgm:pt modelId="{4BE72FD4-3616-4A72-B6FB-50BCA2D90A21}" type="pres">
      <dgm:prSet presAssocID="{797A194F-8223-464E-894F-02D41E2FDFEB}" presName="textRect" presStyleLbl="revTx" presStyleIdx="2" presStyleCnt="4">
        <dgm:presLayoutVars>
          <dgm:chMax val="1"/>
          <dgm:chPref val="1"/>
        </dgm:presLayoutVars>
      </dgm:prSet>
      <dgm:spPr/>
    </dgm:pt>
    <dgm:pt modelId="{F2112C94-38FA-45CF-8290-BCB92CFE78D3}" type="pres">
      <dgm:prSet presAssocID="{667CBBD7-CE19-49E4-862A-8151FC2AC0E3}" presName="sibTrans" presStyleLbl="sibTrans2D1" presStyleIdx="0" presStyleCnt="0"/>
      <dgm:spPr/>
    </dgm:pt>
    <dgm:pt modelId="{3009A1C1-9B3E-40C1-B84D-0B10CB77DFEB}" type="pres">
      <dgm:prSet presAssocID="{33EBE0B4-F588-444C-B555-E584DDA3901C}" presName="compNode" presStyleCnt="0"/>
      <dgm:spPr/>
    </dgm:pt>
    <dgm:pt modelId="{7C01AC39-8B0E-449E-AE1F-E0CF0F51A3C0}" type="pres">
      <dgm:prSet presAssocID="{33EBE0B4-F588-444C-B555-E584DDA3901C}" presName="iconBgRect" presStyleLbl="bgShp" presStyleIdx="3" presStyleCnt="4"/>
      <dgm:spPr/>
    </dgm:pt>
    <dgm:pt modelId="{97EC3EC6-A1B5-4A0D-8B7B-D13852C8F2EC}" type="pres">
      <dgm:prSet presAssocID="{33EBE0B4-F588-444C-B555-E584DDA3901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AE4F72D5-359F-461B-961E-CFE62F5AC98B}" type="pres">
      <dgm:prSet presAssocID="{33EBE0B4-F588-444C-B555-E584DDA3901C}" presName="spaceRect" presStyleCnt="0"/>
      <dgm:spPr/>
    </dgm:pt>
    <dgm:pt modelId="{B46D06B8-E88E-469B-8547-C570A766713C}" type="pres">
      <dgm:prSet presAssocID="{33EBE0B4-F588-444C-B555-E584DDA3901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A5F6E15-DDA2-45EB-ADD8-708174D50B1A}" srcId="{DB819D52-56C9-482F-9B39-AA082E3B157E}" destId="{BFA06176-6BF0-4E0C-8902-4F239181C372}" srcOrd="1" destOrd="0" parTransId="{02F9A6FC-CDE9-4DF4-9564-B1C1B0E7026D}" sibTransId="{3D3DDAF4-1325-4BAC-9DEA-613300B3DDAB}"/>
    <dgm:cxn modelId="{FDF3402E-E888-419B-BDC3-7E3FE3B0CF7A}" type="presOf" srcId="{1BDD72BC-710B-41F1-B903-C52790EB4E07}" destId="{6D314B47-FA8C-4423-BB4C-7D682347DDB6}" srcOrd="0" destOrd="0" presId="urn:microsoft.com/office/officeart/2018/2/layout/IconCircleList"/>
    <dgm:cxn modelId="{787C1B31-2A15-4159-A240-ACB4E18E9E50}" srcId="{DB819D52-56C9-482F-9B39-AA082E3B157E}" destId="{1BDD72BC-710B-41F1-B903-C52790EB4E07}" srcOrd="0" destOrd="0" parTransId="{F921B862-1817-43EF-982F-19C4965839B9}" sibTransId="{8C47EE10-10A5-4038-8EA3-36EF4EEFDA05}"/>
    <dgm:cxn modelId="{ECB45265-9257-4978-ADCD-97B8F222969F}" type="presOf" srcId="{667CBBD7-CE19-49E4-862A-8151FC2AC0E3}" destId="{F2112C94-38FA-45CF-8290-BCB92CFE78D3}" srcOrd="0" destOrd="0" presId="urn:microsoft.com/office/officeart/2018/2/layout/IconCircleList"/>
    <dgm:cxn modelId="{A6EB0577-0548-40DD-8200-33F10648EE75}" srcId="{DB819D52-56C9-482F-9B39-AA082E3B157E}" destId="{797A194F-8223-464E-894F-02D41E2FDFEB}" srcOrd="2" destOrd="0" parTransId="{B3688ADF-4FE4-46ED-A974-DD3FB981E27B}" sibTransId="{667CBBD7-CE19-49E4-862A-8151FC2AC0E3}"/>
    <dgm:cxn modelId="{40D8D0B1-B7CA-424B-B469-698974BE019A}" type="presOf" srcId="{8C47EE10-10A5-4038-8EA3-36EF4EEFDA05}" destId="{FCE837AE-6093-4054-8CFF-FA07F3E55F37}" srcOrd="0" destOrd="0" presId="urn:microsoft.com/office/officeart/2018/2/layout/IconCircleList"/>
    <dgm:cxn modelId="{5E1CBECE-830B-4520-8ED8-722B6D2EF121}" type="presOf" srcId="{797A194F-8223-464E-894F-02D41E2FDFEB}" destId="{4BE72FD4-3616-4A72-B6FB-50BCA2D90A21}" srcOrd="0" destOrd="0" presId="urn:microsoft.com/office/officeart/2018/2/layout/IconCircleList"/>
    <dgm:cxn modelId="{8796C9DD-76E3-4AA9-8118-7FA5DEDD3540}" srcId="{DB819D52-56C9-482F-9B39-AA082E3B157E}" destId="{33EBE0B4-F588-444C-B555-E584DDA3901C}" srcOrd="3" destOrd="0" parTransId="{97AEC0A8-9E5A-453A-B8ED-2A472C8A6FE8}" sibTransId="{9D1D91FE-B171-48B2-97CF-B971998AD022}"/>
    <dgm:cxn modelId="{2F0A42E2-5A70-4A84-9493-B40AA4D2C9E5}" type="presOf" srcId="{33EBE0B4-F588-444C-B555-E584DDA3901C}" destId="{B46D06B8-E88E-469B-8547-C570A766713C}" srcOrd="0" destOrd="0" presId="urn:microsoft.com/office/officeart/2018/2/layout/IconCircleList"/>
    <dgm:cxn modelId="{831478E3-3CB1-4C75-BA2E-FF395F6BBDA4}" type="presOf" srcId="{DB819D52-56C9-482F-9B39-AA082E3B157E}" destId="{984E061F-A9BF-4719-A739-892C2CBEC386}" srcOrd="0" destOrd="0" presId="urn:microsoft.com/office/officeart/2018/2/layout/IconCircleList"/>
    <dgm:cxn modelId="{8BC446EF-1C40-4775-B59D-7179143AF14B}" type="presOf" srcId="{3D3DDAF4-1325-4BAC-9DEA-613300B3DDAB}" destId="{F8BAD059-3EE8-43AF-B2D3-0CA07276EF84}" srcOrd="0" destOrd="0" presId="urn:microsoft.com/office/officeart/2018/2/layout/IconCircleList"/>
    <dgm:cxn modelId="{A77154FB-AA34-4D4E-BA05-2F59318A5B32}" type="presOf" srcId="{BFA06176-6BF0-4E0C-8902-4F239181C372}" destId="{E59B47F0-CD86-4993-8976-C628DB5A04F4}" srcOrd="0" destOrd="0" presId="urn:microsoft.com/office/officeart/2018/2/layout/IconCircleList"/>
    <dgm:cxn modelId="{B84AF3A0-CA41-410D-8798-4BD3AC724261}" type="presParOf" srcId="{984E061F-A9BF-4719-A739-892C2CBEC386}" destId="{91A7F69F-F87E-4F99-8720-8ECD1806418E}" srcOrd="0" destOrd="0" presId="urn:microsoft.com/office/officeart/2018/2/layout/IconCircleList"/>
    <dgm:cxn modelId="{1336D248-8041-456A-A9FB-F8A03000EEB8}" type="presParOf" srcId="{91A7F69F-F87E-4F99-8720-8ECD1806418E}" destId="{FE9ECAB8-6593-4D7E-816A-48DD11B20866}" srcOrd="0" destOrd="0" presId="urn:microsoft.com/office/officeart/2018/2/layout/IconCircleList"/>
    <dgm:cxn modelId="{FFFC24B1-B638-4EE9-B94A-2FEFD19FC9FE}" type="presParOf" srcId="{FE9ECAB8-6593-4D7E-816A-48DD11B20866}" destId="{F3F44ED5-13A0-4E41-BA1D-F02927D43C0A}" srcOrd="0" destOrd="0" presId="urn:microsoft.com/office/officeart/2018/2/layout/IconCircleList"/>
    <dgm:cxn modelId="{95C5FE08-E9F8-497A-A99E-3A754FED9E66}" type="presParOf" srcId="{FE9ECAB8-6593-4D7E-816A-48DD11B20866}" destId="{2EABC2C6-B229-492E-A622-D00FAFC48F44}" srcOrd="1" destOrd="0" presId="urn:microsoft.com/office/officeart/2018/2/layout/IconCircleList"/>
    <dgm:cxn modelId="{8FEB7EE8-4F8B-4D25-A857-6EBFFE135A1F}" type="presParOf" srcId="{FE9ECAB8-6593-4D7E-816A-48DD11B20866}" destId="{FCE8D430-AB2D-4FBA-8CBE-5CC1A3410D7C}" srcOrd="2" destOrd="0" presId="urn:microsoft.com/office/officeart/2018/2/layout/IconCircleList"/>
    <dgm:cxn modelId="{8B2D56E8-FE19-44F0-A9FA-C8BE0FEB50F4}" type="presParOf" srcId="{FE9ECAB8-6593-4D7E-816A-48DD11B20866}" destId="{6D314B47-FA8C-4423-BB4C-7D682347DDB6}" srcOrd="3" destOrd="0" presId="urn:microsoft.com/office/officeart/2018/2/layout/IconCircleList"/>
    <dgm:cxn modelId="{FA82D42D-7451-48EE-940C-25696BAEF1EF}" type="presParOf" srcId="{91A7F69F-F87E-4F99-8720-8ECD1806418E}" destId="{FCE837AE-6093-4054-8CFF-FA07F3E55F37}" srcOrd="1" destOrd="0" presId="urn:microsoft.com/office/officeart/2018/2/layout/IconCircleList"/>
    <dgm:cxn modelId="{F6828D2F-B88A-491B-BFA7-A4D1B586C4C4}" type="presParOf" srcId="{91A7F69F-F87E-4F99-8720-8ECD1806418E}" destId="{4714171C-88E5-44A5-B308-DBD35F3B0F34}" srcOrd="2" destOrd="0" presId="urn:microsoft.com/office/officeart/2018/2/layout/IconCircleList"/>
    <dgm:cxn modelId="{4A950AEC-5358-4961-8426-F3A0DB037228}" type="presParOf" srcId="{4714171C-88E5-44A5-B308-DBD35F3B0F34}" destId="{B0443277-27E8-456D-8FE7-6C3E19D958C6}" srcOrd="0" destOrd="0" presId="urn:microsoft.com/office/officeart/2018/2/layout/IconCircleList"/>
    <dgm:cxn modelId="{F17EB597-9E5D-4A92-A22F-A5BD1E24693F}" type="presParOf" srcId="{4714171C-88E5-44A5-B308-DBD35F3B0F34}" destId="{0E6C013F-26D4-4158-B6C7-A57B9EB2C406}" srcOrd="1" destOrd="0" presId="urn:microsoft.com/office/officeart/2018/2/layout/IconCircleList"/>
    <dgm:cxn modelId="{B4E66E03-22B2-411B-975A-3A430F6DC182}" type="presParOf" srcId="{4714171C-88E5-44A5-B308-DBD35F3B0F34}" destId="{81D73446-7D13-4F43-97AD-72CC0FA4E0AD}" srcOrd="2" destOrd="0" presId="urn:microsoft.com/office/officeart/2018/2/layout/IconCircleList"/>
    <dgm:cxn modelId="{2725DD98-35EE-4EFC-9AE7-5A60F9AE49D4}" type="presParOf" srcId="{4714171C-88E5-44A5-B308-DBD35F3B0F34}" destId="{E59B47F0-CD86-4993-8976-C628DB5A04F4}" srcOrd="3" destOrd="0" presId="urn:microsoft.com/office/officeart/2018/2/layout/IconCircleList"/>
    <dgm:cxn modelId="{C2EB0C6D-EA05-48C0-9864-30EE32235C04}" type="presParOf" srcId="{91A7F69F-F87E-4F99-8720-8ECD1806418E}" destId="{F8BAD059-3EE8-43AF-B2D3-0CA07276EF84}" srcOrd="3" destOrd="0" presId="urn:microsoft.com/office/officeart/2018/2/layout/IconCircleList"/>
    <dgm:cxn modelId="{D6317CD5-2ABA-4C4B-A1FB-2206A9E6F641}" type="presParOf" srcId="{91A7F69F-F87E-4F99-8720-8ECD1806418E}" destId="{CCF15426-1362-4355-943D-37A15D10A438}" srcOrd="4" destOrd="0" presId="urn:microsoft.com/office/officeart/2018/2/layout/IconCircleList"/>
    <dgm:cxn modelId="{20E41306-BA70-4478-B931-9C09C4ACA492}" type="presParOf" srcId="{CCF15426-1362-4355-943D-37A15D10A438}" destId="{8FFBBB17-830C-4DCA-BDC4-FD16014C70BC}" srcOrd="0" destOrd="0" presId="urn:microsoft.com/office/officeart/2018/2/layout/IconCircleList"/>
    <dgm:cxn modelId="{EEA6398E-99D2-4F4F-AB42-6ACDFAB70073}" type="presParOf" srcId="{CCF15426-1362-4355-943D-37A15D10A438}" destId="{58206BE3-ED0F-45ED-A3BC-657D2E3E67CC}" srcOrd="1" destOrd="0" presId="urn:microsoft.com/office/officeart/2018/2/layout/IconCircleList"/>
    <dgm:cxn modelId="{E6A16618-4A63-4798-B959-F6CE246AD41D}" type="presParOf" srcId="{CCF15426-1362-4355-943D-37A15D10A438}" destId="{5A76125A-B859-475A-ABF8-3448436B1327}" srcOrd="2" destOrd="0" presId="urn:microsoft.com/office/officeart/2018/2/layout/IconCircleList"/>
    <dgm:cxn modelId="{3176D8FC-3B5B-470B-B21B-6321987819D3}" type="presParOf" srcId="{CCF15426-1362-4355-943D-37A15D10A438}" destId="{4BE72FD4-3616-4A72-B6FB-50BCA2D90A21}" srcOrd="3" destOrd="0" presId="urn:microsoft.com/office/officeart/2018/2/layout/IconCircleList"/>
    <dgm:cxn modelId="{70D67023-6216-43EA-BD0E-E9F84843E026}" type="presParOf" srcId="{91A7F69F-F87E-4F99-8720-8ECD1806418E}" destId="{F2112C94-38FA-45CF-8290-BCB92CFE78D3}" srcOrd="5" destOrd="0" presId="urn:microsoft.com/office/officeart/2018/2/layout/IconCircleList"/>
    <dgm:cxn modelId="{84BCB9CB-D09D-4C10-B055-E9F6D2441A25}" type="presParOf" srcId="{91A7F69F-F87E-4F99-8720-8ECD1806418E}" destId="{3009A1C1-9B3E-40C1-B84D-0B10CB77DFEB}" srcOrd="6" destOrd="0" presId="urn:microsoft.com/office/officeart/2018/2/layout/IconCircleList"/>
    <dgm:cxn modelId="{366284B3-04A6-4550-90E6-55EADA7A5705}" type="presParOf" srcId="{3009A1C1-9B3E-40C1-B84D-0B10CB77DFEB}" destId="{7C01AC39-8B0E-449E-AE1F-E0CF0F51A3C0}" srcOrd="0" destOrd="0" presId="urn:microsoft.com/office/officeart/2018/2/layout/IconCircleList"/>
    <dgm:cxn modelId="{5EB580B7-98FC-42FB-B3FD-2180C389F694}" type="presParOf" srcId="{3009A1C1-9B3E-40C1-B84D-0B10CB77DFEB}" destId="{97EC3EC6-A1B5-4A0D-8B7B-D13852C8F2EC}" srcOrd="1" destOrd="0" presId="urn:microsoft.com/office/officeart/2018/2/layout/IconCircleList"/>
    <dgm:cxn modelId="{4BF9EE36-B97B-45CA-B736-3CEE2D3FF0F6}" type="presParOf" srcId="{3009A1C1-9B3E-40C1-B84D-0B10CB77DFEB}" destId="{AE4F72D5-359F-461B-961E-CFE62F5AC98B}" srcOrd="2" destOrd="0" presId="urn:microsoft.com/office/officeart/2018/2/layout/IconCircleList"/>
    <dgm:cxn modelId="{41771676-F53B-47E5-9DD0-5C7B5252A5EC}" type="presParOf" srcId="{3009A1C1-9B3E-40C1-B84D-0B10CB77DFEB}" destId="{B46D06B8-E88E-469B-8547-C570A766713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50B67E-F605-403B-97FF-D6899117666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EEEAAFC-D977-4F8E-A68C-B22BF536B771}">
      <dgm:prSet/>
      <dgm:spPr/>
      <dgm:t>
        <a:bodyPr/>
        <a:lstStyle/>
        <a:p>
          <a:r>
            <a:rPr lang="en-US"/>
            <a:t>No Demographic information: It is better to present a table and interpretation on this</a:t>
          </a:r>
        </a:p>
      </dgm:t>
    </dgm:pt>
    <dgm:pt modelId="{EFB14E4D-F7BB-4140-8C37-6A63B8F1DDCE}" type="parTrans" cxnId="{9A049451-6F2D-4EAF-8B16-717ED9BD96DD}">
      <dgm:prSet/>
      <dgm:spPr/>
      <dgm:t>
        <a:bodyPr/>
        <a:lstStyle/>
        <a:p>
          <a:endParaRPr lang="en-US"/>
        </a:p>
      </dgm:t>
    </dgm:pt>
    <dgm:pt modelId="{77C88EAC-E78F-44F5-BCCC-570A0499AD62}" type="sibTrans" cxnId="{9A049451-6F2D-4EAF-8B16-717ED9BD96DD}">
      <dgm:prSet/>
      <dgm:spPr/>
      <dgm:t>
        <a:bodyPr/>
        <a:lstStyle/>
        <a:p>
          <a:endParaRPr lang="en-US"/>
        </a:p>
      </dgm:t>
    </dgm:pt>
    <dgm:pt modelId="{D9D8566D-FD64-4BC1-94FF-F04F8D5EAB25}">
      <dgm:prSet/>
      <dgm:spPr/>
      <dgm:t>
        <a:bodyPr/>
        <a:lstStyle/>
        <a:p>
          <a:r>
            <a:rPr lang="en-US"/>
            <a:t>There is no information about:</a:t>
          </a:r>
        </a:p>
      </dgm:t>
    </dgm:pt>
    <dgm:pt modelId="{12442E07-63A8-4AFF-B394-182EDA9C3DE5}" type="parTrans" cxnId="{852630E6-1C54-46A2-B967-CA133B1D3CEB}">
      <dgm:prSet/>
      <dgm:spPr/>
      <dgm:t>
        <a:bodyPr/>
        <a:lstStyle/>
        <a:p>
          <a:endParaRPr lang="en-US"/>
        </a:p>
      </dgm:t>
    </dgm:pt>
    <dgm:pt modelId="{7A62A5BF-365D-4041-8B48-F78F534CE997}" type="sibTrans" cxnId="{852630E6-1C54-46A2-B967-CA133B1D3CEB}">
      <dgm:prSet/>
      <dgm:spPr/>
      <dgm:t>
        <a:bodyPr/>
        <a:lstStyle/>
        <a:p>
          <a:endParaRPr lang="en-US"/>
        </a:p>
      </dgm:t>
    </dgm:pt>
    <dgm:pt modelId="{6E2E1915-1859-465C-82D0-1D276055CA09}">
      <dgm:prSet/>
      <dgm:spPr/>
      <dgm:t>
        <a:bodyPr/>
        <a:lstStyle/>
        <a:p>
          <a:r>
            <a:rPr lang="en-US"/>
            <a:t>Convergent validity (cross loading, outer loading, AVE) </a:t>
          </a:r>
        </a:p>
      </dgm:t>
    </dgm:pt>
    <dgm:pt modelId="{FFDA97AB-9585-434E-B136-C62EBD5AC292}" type="parTrans" cxnId="{15422711-FE73-4223-B976-E31502638090}">
      <dgm:prSet/>
      <dgm:spPr/>
      <dgm:t>
        <a:bodyPr/>
        <a:lstStyle/>
        <a:p>
          <a:endParaRPr lang="en-US"/>
        </a:p>
      </dgm:t>
    </dgm:pt>
    <dgm:pt modelId="{B52BDF98-FF9E-4F76-9EED-FFB97C604D71}" type="sibTrans" cxnId="{15422711-FE73-4223-B976-E31502638090}">
      <dgm:prSet/>
      <dgm:spPr/>
      <dgm:t>
        <a:bodyPr/>
        <a:lstStyle/>
        <a:p>
          <a:endParaRPr lang="en-US"/>
        </a:p>
      </dgm:t>
    </dgm:pt>
    <dgm:pt modelId="{8CCC9AFE-C9B0-456C-934D-A5BD3B6BAD52}">
      <dgm:prSet/>
      <dgm:spPr/>
      <dgm:t>
        <a:bodyPr/>
        <a:lstStyle/>
        <a:p>
          <a:r>
            <a:rPr lang="en-US"/>
            <a:t>Discriminant validity (Fornell-larcker, HTMT, etc)</a:t>
          </a:r>
        </a:p>
      </dgm:t>
    </dgm:pt>
    <dgm:pt modelId="{D9046B76-2603-409A-919F-176D44E47EFF}" type="parTrans" cxnId="{FF05CC7F-2782-408C-BA6B-E29FBFA64C65}">
      <dgm:prSet/>
      <dgm:spPr/>
      <dgm:t>
        <a:bodyPr/>
        <a:lstStyle/>
        <a:p>
          <a:endParaRPr lang="en-US"/>
        </a:p>
      </dgm:t>
    </dgm:pt>
    <dgm:pt modelId="{03955FF3-3478-429A-B28C-00717C2B4CEB}" type="sibTrans" cxnId="{FF05CC7F-2782-408C-BA6B-E29FBFA64C65}">
      <dgm:prSet/>
      <dgm:spPr/>
      <dgm:t>
        <a:bodyPr/>
        <a:lstStyle/>
        <a:p>
          <a:endParaRPr lang="en-US"/>
        </a:p>
      </dgm:t>
    </dgm:pt>
    <dgm:pt modelId="{4769A07B-1DC4-48A3-9BD7-2701E4FEBE19}">
      <dgm:prSet/>
      <dgm:spPr/>
      <dgm:t>
        <a:bodyPr/>
        <a:lstStyle/>
        <a:p>
          <a:r>
            <a:rPr lang="en-US"/>
            <a:t>Is there any empirical reasons why the hypotheses are not accepted (H1b and H3b)?</a:t>
          </a:r>
        </a:p>
      </dgm:t>
    </dgm:pt>
    <dgm:pt modelId="{7346BF1D-A504-4B3B-9E0A-542D362A24DA}" type="parTrans" cxnId="{D8338523-3EE6-4F78-8C11-A423EE00E625}">
      <dgm:prSet/>
      <dgm:spPr/>
      <dgm:t>
        <a:bodyPr/>
        <a:lstStyle/>
        <a:p>
          <a:endParaRPr lang="en-US"/>
        </a:p>
      </dgm:t>
    </dgm:pt>
    <dgm:pt modelId="{DACCA753-83C3-425D-9C86-A7D3B6A637A1}" type="sibTrans" cxnId="{D8338523-3EE6-4F78-8C11-A423EE00E625}">
      <dgm:prSet/>
      <dgm:spPr/>
      <dgm:t>
        <a:bodyPr/>
        <a:lstStyle/>
        <a:p>
          <a:endParaRPr lang="en-US"/>
        </a:p>
      </dgm:t>
    </dgm:pt>
    <dgm:pt modelId="{6F8BFF81-C3D0-445F-99B9-E67152A57369}" type="pres">
      <dgm:prSet presAssocID="{2E50B67E-F605-403B-97FF-D68991176669}" presName="root" presStyleCnt="0">
        <dgm:presLayoutVars>
          <dgm:dir/>
          <dgm:resizeHandles val="exact"/>
        </dgm:presLayoutVars>
      </dgm:prSet>
      <dgm:spPr/>
    </dgm:pt>
    <dgm:pt modelId="{517CBF5E-4ACE-48DA-B690-4875440A1A93}" type="pres">
      <dgm:prSet presAssocID="{0EEEAAFC-D977-4F8E-A68C-B22BF536B771}" presName="compNode" presStyleCnt="0"/>
      <dgm:spPr/>
    </dgm:pt>
    <dgm:pt modelId="{FBA500E0-5930-4425-8549-B064F729C15E}" type="pres">
      <dgm:prSet presAssocID="{0EEEAAFC-D977-4F8E-A68C-B22BF536B771}" presName="bgRect" presStyleLbl="bgShp" presStyleIdx="0" presStyleCnt="3"/>
      <dgm:spPr/>
    </dgm:pt>
    <dgm:pt modelId="{FF68FF04-7465-4746-942F-65FCC18062C0}" type="pres">
      <dgm:prSet presAssocID="{0EEEAAFC-D977-4F8E-A68C-B22BF536B77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313DE862-9AAA-48E1-BE0A-B19622ED1DCB}" type="pres">
      <dgm:prSet presAssocID="{0EEEAAFC-D977-4F8E-A68C-B22BF536B771}" presName="spaceRect" presStyleCnt="0"/>
      <dgm:spPr/>
    </dgm:pt>
    <dgm:pt modelId="{E785FF67-7852-4C56-9153-EB3DF539054D}" type="pres">
      <dgm:prSet presAssocID="{0EEEAAFC-D977-4F8E-A68C-B22BF536B771}" presName="parTx" presStyleLbl="revTx" presStyleIdx="0" presStyleCnt="4">
        <dgm:presLayoutVars>
          <dgm:chMax val="0"/>
          <dgm:chPref val="0"/>
        </dgm:presLayoutVars>
      </dgm:prSet>
      <dgm:spPr/>
    </dgm:pt>
    <dgm:pt modelId="{9952B23F-58A6-4F26-BBB2-9B79E186CFAA}" type="pres">
      <dgm:prSet presAssocID="{77C88EAC-E78F-44F5-BCCC-570A0499AD62}" presName="sibTrans" presStyleCnt="0"/>
      <dgm:spPr/>
    </dgm:pt>
    <dgm:pt modelId="{9CB76991-47ED-423B-8D51-6B3C10858C98}" type="pres">
      <dgm:prSet presAssocID="{D9D8566D-FD64-4BC1-94FF-F04F8D5EAB25}" presName="compNode" presStyleCnt="0"/>
      <dgm:spPr/>
    </dgm:pt>
    <dgm:pt modelId="{649392D4-45D7-4EAB-AFC1-78CD1ED5233B}" type="pres">
      <dgm:prSet presAssocID="{D9D8566D-FD64-4BC1-94FF-F04F8D5EAB25}" presName="bgRect" presStyleLbl="bgShp" presStyleIdx="1" presStyleCnt="3"/>
      <dgm:spPr/>
    </dgm:pt>
    <dgm:pt modelId="{F2F8F95A-32EA-46E8-BFBB-068D86ABF444}" type="pres">
      <dgm:prSet presAssocID="{D9D8566D-FD64-4BC1-94FF-F04F8D5EAB2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A9E6177A-2813-41E5-93D5-C3244E053110}" type="pres">
      <dgm:prSet presAssocID="{D9D8566D-FD64-4BC1-94FF-F04F8D5EAB25}" presName="spaceRect" presStyleCnt="0"/>
      <dgm:spPr/>
    </dgm:pt>
    <dgm:pt modelId="{B767D742-F5D9-4C18-820E-ABCBF781496F}" type="pres">
      <dgm:prSet presAssocID="{D9D8566D-FD64-4BC1-94FF-F04F8D5EAB25}" presName="parTx" presStyleLbl="revTx" presStyleIdx="1" presStyleCnt="4">
        <dgm:presLayoutVars>
          <dgm:chMax val="0"/>
          <dgm:chPref val="0"/>
        </dgm:presLayoutVars>
      </dgm:prSet>
      <dgm:spPr/>
    </dgm:pt>
    <dgm:pt modelId="{5076735C-4A0C-4553-B635-DB268B650E4E}" type="pres">
      <dgm:prSet presAssocID="{D9D8566D-FD64-4BC1-94FF-F04F8D5EAB25}" presName="desTx" presStyleLbl="revTx" presStyleIdx="2" presStyleCnt="4">
        <dgm:presLayoutVars/>
      </dgm:prSet>
      <dgm:spPr/>
    </dgm:pt>
    <dgm:pt modelId="{E2FFFB84-5876-4437-9588-E1A88EF0EA24}" type="pres">
      <dgm:prSet presAssocID="{7A62A5BF-365D-4041-8B48-F78F534CE997}" presName="sibTrans" presStyleCnt="0"/>
      <dgm:spPr/>
    </dgm:pt>
    <dgm:pt modelId="{37FE3526-4111-439D-A9B2-464210CE3288}" type="pres">
      <dgm:prSet presAssocID="{4769A07B-1DC4-48A3-9BD7-2701E4FEBE19}" presName="compNode" presStyleCnt="0"/>
      <dgm:spPr/>
    </dgm:pt>
    <dgm:pt modelId="{71DB2986-143D-43FF-891C-AC51D014D12E}" type="pres">
      <dgm:prSet presAssocID="{4769A07B-1DC4-48A3-9BD7-2701E4FEBE19}" presName="bgRect" presStyleLbl="bgShp" presStyleIdx="2" presStyleCnt="3"/>
      <dgm:spPr/>
    </dgm:pt>
    <dgm:pt modelId="{18357A7C-E332-4F3D-8345-F34EBA1C0F4C}" type="pres">
      <dgm:prSet presAssocID="{4769A07B-1DC4-48A3-9BD7-2701E4FEBE1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10A40E7E-CF6C-41D4-A4C7-046AD1A4A510}" type="pres">
      <dgm:prSet presAssocID="{4769A07B-1DC4-48A3-9BD7-2701E4FEBE19}" presName="spaceRect" presStyleCnt="0"/>
      <dgm:spPr/>
    </dgm:pt>
    <dgm:pt modelId="{62319592-92C5-434D-9622-CC7965322C38}" type="pres">
      <dgm:prSet presAssocID="{4769A07B-1DC4-48A3-9BD7-2701E4FEBE1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5422711-FE73-4223-B976-E31502638090}" srcId="{D9D8566D-FD64-4BC1-94FF-F04F8D5EAB25}" destId="{6E2E1915-1859-465C-82D0-1D276055CA09}" srcOrd="0" destOrd="0" parTransId="{FFDA97AB-9585-434E-B136-C62EBD5AC292}" sibTransId="{B52BDF98-FF9E-4F76-9EED-FFB97C604D71}"/>
    <dgm:cxn modelId="{D8338523-3EE6-4F78-8C11-A423EE00E625}" srcId="{2E50B67E-F605-403B-97FF-D68991176669}" destId="{4769A07B-1DC4-48A3-9BD7-2701E4FEBE19}" srcOrd="2" destOrd="0" parTransId="{7346BF1D-A504-4B3B-9E0A-542D362A24DA}" sibTransId="{DACCA753-83C3-425D-9C86-A7D3B6A637A1}"/>
    <dgm:cxn modelId="{9A049451-6F2D-4EAF-8B16-717ED9BD96DD}" srcId="{2E50B67E-F605-403B-97FF-D68991176669}" destId="{0EEEAAFC-D977-4F8E-A68C-B22BF536B771}" srcOrd="0" destOrd="0" parTransId="{EFB14E4D-F7BB-4140-8C37-6A63B8F1DDCE}" sibTransId="{77C88EAC-E78F-44F5-BCCC-570A0499AD62}"/>
    <dgm:cxn modelId="{DB0EB454-CD19-4D92-9662-D3F2CA99EC47}" type="presOf" srcId="{0EEEAAFC-D977-4F8E-A68C-B22BF536B771}" destId="{E785FF67-7852-4C56-9153-EB3DF539054D}" srcOrd="0" destOrd="0" presId="urn:microsoft.com/office/officeart/2018/2/layout/IconVerticalSolidList"/>
    <dgm:cxn modelId="{4D6C615B-25FC-44D2-9BC5-446DC71616A4}" type="presOf" srcId="{4769A07B-1DC4-48A3-9BD7-2701E4FEBE19}" destId="{62319592-92C5-434D-9622-CC7965322C38}" srcOrd="0" destOrd="0" presId="urn:microsoft.com/office/officeart/2018/2/layout/IconVerticalSolidList"/>
    <dgm:cxn modelId="{FF05CC7F-2782-408C-BA6B-E29FBFA64C65}" srcId="{D9D8566D-FD64-4BC1-94FF-F04F8D5EAB25}" destId="{8CCC9AFE-C9B0-456C-934D-A5BD3B6BAD52}" srcOrd="1" destOrd="0" parTransId="{D9046B76-2603-409A-919F-176D44E47EFF}" sibTransId="{03955FF3-3478-429A-B28C-00717C2B4CEB}"/>
    <dgm:cxn modelId="{F78806B5-26C0-4E9B-B006-B7D00D1BB4E3}" type="presOf" srcId="{6E2E1915-1859-465C-82D0-1D276055CA09}" destId="{5076735C-4A0C-4553-B635-DB268B650E4E}" srcOrd="0" destOrd="0" presId="urn:microsoft.com/office/officeart/2018/2/layout/IconVerticalSolidList"/>
    <dgm:cxn modelId="{4B4083BD-79C2-4120-869F-E391123D9B18}" type="presOf" srcId="{D9D8566D-FD64-4BC1-94FF-F04F8D5EAB25}" destId="{B767D742-F5D9-4C18-820E-ABCBF781496F}" srcOrd="0" destOrd="0" presId="urn:microsoft.com/office/officeart/2018/2/layout/IconVerticalSolidList"/>
    <dgm:cxn modelId="{EA7125C2-0C20-4054-8FF5-C901A25C1A3D}" type="presOf" srcId="{2E50B67E-F605-403B-97FF-D68991176669}" destId="{6F8BFF81-C3D0-445F-99B9-E67152A57369}" srcOrd="0" destOrd="0" presId="urn:microsoft.com/office/officeart/2018/2/layout/IconVerticalSolidList"/>
    <dgm:cxn modelId="{551430CC-8674-43EF-928D-E6650F097E0A}" type="presOf" srcId="{8CCC9AFE-C9B0-456C-934D-A5BD3B6BAD52}" destId="{5076735C-4A0C-4553-B635-DB268B650E4E}" srcOrd="0" destOrd="1" presId="urn:microsoft.com/office/officeart/2018/2/layout/IconVerticalSolidList"/>
    <dgm:cxn modelId="{852630E6-1C54-46A2-B967-CA133B1D3CEB}" srcId="{2E50B67E-F605-403B-97FF-D68991176669}" destId="{D9D8566D-FD64-4BC1-94FF-F04F8D5EAB25}" srcOrd="1" destOrd="0" parTransId="{12442E07-63A8-4AFF-B394-182EDA9C3DE5}" sibTransId="{7A62A5BF-365D-4041-8B48-F78F534CE997}"/>
    <dgm:cxn modelId="{AFCD70C3-98A1-4EBE-9CDD-38C8125B68C4}" type="presParOf" srcId="{6F8BFF81-C3D0-445F-99B9-E67152A57369}" destId="{517CBF5E-4ACE-48DA-B690-4875440A1A93}" srcOrd="0" destOrd="0" presId="urn:microsoft.com/office/officeart/2018/2/layout/IconVerticalSolidList"/>
    <dgm:cxn modelId="{0E7AEDD4-5A67-4B0D-988D-1A0D8C304380}" type="presParOf" srcId="{517CBF5E-4ACE-48DA-B690-4875440A1A93}" destId="{FBA500E0-5930-4425-8549-B064F729C15E}" srcOrd="0" destOrd="0" presId="urn:microsoft.com/office/officeart/2018/2/layout/IconVerticalSolidList"/>
    <dgm:cxn modelId="{19EAB6B4-9516-4703-9E9C-BE38051BEC39}" type="presParOf" srcId="{517CBF5E-4ACE-48DA-B690-4875440A1A93}" destId="{FF68FF04-7465-4746-942F-65FCC18062C0}" srcOrd="1" destOrd="0" presId="urn:microsoft.com/office/officeart/2018/2/layout/IconVerticalSolidList"/>
    <dgm:cxn modelId="{170DC5E8-23F7-4552-8AE9-58A27949DFA3}" type="presParOf" srcId="{517CBF5E-4ACE-48DA-B690-4875440A1A93}" destId="{313DE862-9AAA-48E1-BE0A-B19622ED1DCB}" srcOrd="2" destOrd="0" presId="urn:microsoft.com/office/officeart/2018/2/layout/IconVerticalSolidList"/>
    <dgm:cxn modelId="{E81B3AA7-634B-4D6A-A1FA-B6EAA7F886BB}" type="presParOf" srcId="{517CBF5E-4ACE-48DA-B690-4875440A1A93}" destId="{E785FF67-7852-4C56-9153-EB3DF539054D}" srcOrd="3" destOrd="0" presId="urn:microsoft.com/office/officeart/2018/2/layout/IconVerticalSolidList"/>
    <dgm:cxn modelId="{FBF01867-A122-4D63-B026-F95F184D81F3}" type="presParOf" srcId="{6F8BFF81-C3D0-445F-99B9-E67152A57369}" destId="{9952B23F-58A6-4F26-BBB2-9B79E186CFAA}" srcOrd="1" destOrd="0" presId="urn:microsoft.com/office/officeart/2018/2/layout/IconVerticalSolidList"/>
    <dgm:cxn modelId="{F4EE6483-6CDB-422F-BF4F-EFFE50D6D6AF}" type="presParOf" srcId="{6F8BFF81-C3D0-445F-99B9-E67152A57369}" destId="{9CB76991-47ED-423B-8D51-6B3C10858C98}" srcOrd="2" destOrd="0" presId="urn:microsoft.com/office/officeart/2018/2/layout/IconVerticalSolidList"/>
    <dgm:cxn modelId="{41815DB8-87A0-4B33-B4DD-8822923CFB37}" type="presParOf" srcId="{9CB76991-47ED-423B-8D51-6B3C10858C98}" destId="{649392D4-45D7-4EAB-AFC1-78CD1ED5233B}" srcOrd="0" destOrd="0" presId="urn:microsoft.com/office/officeart/2018/2/layout/IconVerticalSolidList"/>
    <dgm:cxn modelId="{BB5D228E-24DD-483B-BEE1-BA133CEE4468}" type="presParOf" srcId="{9CB76991-47ED-423B-8D51-6B3C10858C98}" destId="{F2F8F95A-32EA-46E8-BFBB-068D86ABF444}" srcOrd="1" destOrd="0" presId="urn:microsoft.com/office/officeart/2018/2/layout/IconVerticalSolidList"/>
    <dgm:cxn modelId="{A2512F33-492C-492B-81F1-1097635852E3}" type="presParOf" srcId="{9CB76991-47ED-423B-8D51-6B3C10858C98}" destId="{A9E6177A-2813-41E5-93D5-C3244E053110}" srcOrd="2" destOrd="0" presId="urn:microsoft.com/office/officeart/2018/2/layout/IconVerticalSolidList"/>
    <dgm:cxn modelId="{B414B822-A342-43B0-AA7A-934FB704D60A}" type="presParOf" srcId="{9CB76991-47ED-423B-8D51-6B3C10858C98}" destId="{B767D742-F5D9-4C18-820E-ABCBF781496F}" srcOrd="3" destOrd="0" presId="urn:microsoft.com/office/officeart/2018/2/layout/IconVerticalSolidList"/>
    <dgm:cxn modelId="{600A761D-8C59-4AF8-AB61-4083D60221CC}" type="presParOf" srcId="{9CB76991-47ED-423B-8D51-6B3C10858C98}" destId="{5076735C-4A0C-4553-B635-DB268B650E4E}" srcOrd="4" destOrd="0" presId="urn:microsoft.com/office/officeart/2018/2/layout/IconVerticalSolidList"/>
    <dgm:cxn modelId="{7DA201D7-067D-48C9-8644-940ED84733E8}" type="presParOf" srcId="{6F8BFF81-C3D0-445F-99B9-E67152A57369}" destId="{E2FFFB84-5876-4437-9588-E1A88EF0EA24}" srcOrd="3" destOrd="0" presId="urn:microsoft.com/office/officeart/2018/2/layout/IconVerticalSolidList"/>
    <dgm:cxn modelId="{83435F5A-71D0-483E-8A2E-6A5192BB7C13}" type="presParOf" srcId="{6F8BFF81-C3D0-445F-99B9-E67152A57369}" destId="{37FE3526-4111-439D-A9B2-464210CE3288}" srcOrd="4" destOrd="0" presId="urn:microsoft.com/office/officeart/2018/2/layout/IconVerticalSolidList"/>
    <dgm:cxn modelId="{5E026100-D150-4CB6-8794-D3B84B9F1601}" type="presParOf" srcId="{37FE3526-4111-439D-A9B2-464210CE3288}" destId="{71DB2986-143D-43FF-891C-AC51D014D12E}" srcOrd="0" destOrd="0" presId="urn:microsoft.com/office/officeart/2018/2/layout/IconVerticalSolidList"/>
    <dgm:cxn modelId="{38996BC0-8E0D-4C17-A80E-1F07C76B81B9}" type="presParOf" srcId="{37FE3526-4111-439D-A9B2-464210CE3288}" destId="{18357A7C-E332-4F3D-8345-F34EBA1C0F4C}" srcOrd="1" destOrd="0" presId="urn:microsoft.com/office/officeart/2018/2/layout/IconVerticalSolidList"/>
    <dgm:cxn modelId="{45295A67-28C6-44B1-8F2B-C32BC519DFD1}" type="presParOf" srcId="{37FE3526-4111-439D-A9B2-464210CE3288}" destId="{10A40E7E-CF6C-41D4-A4C7-046AD1A4A510}" srcOrd="2" destOrd="0" presId="urn:microsoft.com/office/officeart/2018/2/layout/IconVerticalSolidList"/>
    <dgm:cxn modelId="{D18283E0-9E22-445E-BC95-A7DB67D2964D}" type="presParOf" srcId="{37FE3526-4111-439D-A9B2-464210CE3288}" destId="{62319592-92C5-434D-9622-CC7965322C3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07705-8E43-46F2-83D1-0DC492F6186A}">
      <dsp:nvSpPr>
        <dsp:cNvPr id="0" name=""/>
        <dsp:cNvSpPr/>
      </dsp:nvSpPr>
      <dsp:spPr>
        <a:xfrm>
          <a:off x="0" y="531073"/>
          <a:ext cx="7886700" cy="9804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979DE-18E6-4EAC-B73C-543D591101D7}">
      <dsp:nvSpPr>
        <dsp:cNvPr id="0" name=""/>
        <dsp:cNvSpPr/>
      </dsp:nvSpPr>
      <dsp:spPr>
        <a:xfrm>
          <a:off x="296583" y="751672"/>
          <a:ext cx="539243" cy="5392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97B6E-48E0-46A2-B10C-6903750F8972}">
      <dsp:nvSpPr>
        <dsp:cNvPr id="0" name=""/>
        <dsp:cNvSpPr/>
      </dsp:nvSpPr>
      <dsp:spPr>
        <a:xfrm>
          <a:off x="1132411" y="531073"/>
          <a:ext cx="6754288" cy="98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764" tIns="103764" rIns="103764" bIns="10376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Strengthen the literature review by supporting the theoretical foundation and updated empirical relevant research: such as risk perception</a:t>
          </a:r>
        </a:p>
      </dsp:txBody>
      <dsp:txXfrm>
        <a:off x="1132411" y="531073"/>
        <a:ext cx="6754288" cy="980442"/>
      </dsp:txXfrm>
    </dsp:sp>
    <dsp:sp modelId="{6F2629B0-40C4-4D3B-B0D9-3E961169BA20}">
      <dsp:nvSpPr>
        <dsp:cNvPr id="0" name=""/>
        <dsp:cNvSpPr/>
      </dsp:nvSpPr>
      <dsp:spPr>
        <a:xfrm>
          <a:off x="0" y="1756626"/>
          <a:ext cx="7886700" cy="9804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6B464-36B1-4820-A9FE-0FA035FA53BC}">
      <dsp:nvSpPr>
        <dsp:cNvPr id="0" name=""/>
        <dsp:cNvSpPr/>
      </dsp:nvSpPr>
      <dsp:spPr>
        <a:xfrm>
          <a:off x="296583" y="1977226"/>
          <a:ext cx="539243" cy="5392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EE54C-25C0-4C71-9799-7094C20FDA6F}">
      <dsp:nvSpPr>
        <dsp:cNvPr id="0" name=""/>
        <dsp:cNvSpPr/>
      </dsp:nvSpPr>
      <dsp:spPr>
        <a:xfrm>
          <a:off x="1132411" y="1756626"/>
          <a:ext cx="6754288" cy="980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764" tIns="103764" rIns="103764" bIns="10376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Build the hypotheses based on logic, strong theoretical and empirical arguments, and state the hypotheses clearly</a:t>
          </a:r>
        </a:p>
      </dsp:txBody>
      <dsp:txXfrm>
        <a:off x="1132411" y="1756626"/>
        <a:ext cx="6754288" cy="980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44ED5-13A0-4E41-BA1D-F02927D43C0A}">
      <dsp:nvSpPr>
        <dsp:cNvPr id="0" name=""/>
        <dsp:cNvSpPr/>
      </dsp:nvSpPr>
      <dsp:spPr>
        <a:xfrm>
          <a:off x="18535" y="224885"/>
          <a:ext cx="1080124" cy="10801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ABC2C6-B229-492E-A622-D00FAFC48F44}">
      <dsp:nvSpPr>
        <dsp:cNvPr id="0" name=""/>
        <dsp:cNvSpPr/>
      </dsp:nvSpPr>
      <dsp:spPr>
        <a:xfrm>
          <a:off x="245361" y="451712"/>
          <a:ext cx="626472" cy="6264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14B47-FA8C-4423-BB4C-7D682347DDB6}">
      <dsp:nvSpPr>
        <dsp:cNvPr id="0" name=""/>
        <dsp:cNvSpPr/>
      </dsp:nvSpPr>
      <dsp:spPr>
        <a:xfrm>
          <a:off x="1330115" y="224885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Methods should be explained in detail and should be replicable.</a:t>
          </a:r>
        </a:p>
      </dsp:txBody>
      <dsp:txXfrm>
        <a:off x="1330115" y="224885"/>
        <a:ext cx="2546008" cy="1080124"/>
      </dsp:txXfrm>
    </dsp:sp>
    <dsp:sp modelId="{B0443277-27E8-456D-8FE7-6C3E19D958C6}">
      <dsp:nvSpPr>
        <dsp:cNvPr id="0" name=""/>
        <dsp:cNvSpPr/>
      </dsp:nvSpPr>
      <dsp:spPr>
        <a:xfrm>
          <a:off x="4319746" y="224885"/>
          <a:ext cx="1080124" cy="10801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C013F-26D4-4158-B6C7-A57B9EB2C406}">
      <dsp:nvSpPr>
        <dsp:cNvPr id="0" name=""/>
        <dsp:cNvSpPr/>
      </dsp:nvSpPr>
      <dsp:spPr>
        <a:xfrm>
          <a:off x="4546573" y="451712"/>
          <a:ext cx="626472" cy="6264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B47F0-CD86-4993-8976-C628DB5A04F4}">
      <dsp:nvSpPr>
        <dsp:cNvPr id="0" name=""/>
        <dsp:cNvSpPr/>
      </dsp:nvSpPr>
      <dsp:spPr>
        <a:xfrm>
          <a:off x="5631327" y="224885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Primary data: What are the respondent criteria or characteristics for this study?</a:t>
          </a:r>
        </a:p>
      </dsp:txBody>
      <dsp:txXfrm>
        <a:off x="5631327" y="224885"/>
        <a:ext cx="2546008" cy="1080124"/>
      </dsp:txXfrm>
    </dsp:sp>
    <dsp:sp modelId="{8FFBBB17-830C-4DCA-BDC4-FD16014C70BC}">
      <dsp:nvSpPr>
        <dsp:cNvPr id="0" name=""/>
        <dsp:cNvSpPr/>
      </dsp:nvSpPr>
      <dsp:spPr>
        <a:xfrm>
          <a:off x="18535" y="1839593"/>
          <a:ext cx="1080124" cy="10801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206BE3-ED0F-45ED-A3BC-657D2E3E67CC}">
      <dsp:nvSpPr>
        <dsp:cNvPr id="0" name=""/>
        <dsp:cNvSpPr/>
      </dsp:nvSpPr>
      <dsp:spPr>
        <a:xfrm>
          <a:off x="245361" y="2066419"/>
          <a:ext cx="626472" cy="6264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72FD4-3616-4A72-B6FB-50BCA2D90A21}">
      <dsp:nvSpPr>
        <dsp:cNvPr id="0" name=""/>
        <dsp:cNvSpPr/>
      </dsp:nvSpPr>
      <dsp:spPr>
        <a:xfrm>
          <a:off x="1330115" y="1839593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Variable and measurement: What are the indicators for each variable, and what scale was used in the study?</a:t>
          </a:r>
        </a:p>
      </dsp:txBody>
      <dsp:txXfrm>
        <a:off x="1330115" y="1839593"/>
        <a:ext cx="2546008" cy="1080124"/>
      </dsp:txXfrm>
    </dsp:sp>
    <dsp:sp modelId="{7C01AC39-8B0E-449E-AE1F-E0CF0F51A3C0}">
      <dsp:nvSpPr>
        <dsp:cNvPr id="0" name=""/>
        <dsp:cNvSpPr/>
      </dsp:nvSpPr>
      <dsp:spPr>
        <a:xfrm>
          <a:off x="4319746" y="1839593"/>
          <a:ext cx="1080124" cy="10801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C3EC6-A1B5-4A0D-8B7B-D13852C8F2EC}">
      <dsp:nvSpPr>
        <dsp:cNvPr id="0" name=""/>
        <dsp:cNvSpPr/>
      </dsp:nvSpPr>
      <dsp:spPr>
        <a:xfrm>
          <a:off x="4546573" y="2066419"/>
          <a:ext cx="626472" cy="6264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D06B8-E88E-469B-8547-C570A766713C}">
      <dsp:nvSpPr>
        <dsp:cNvPr id="0" name=""/>
        <dsp:cNvSpPr/>
      </dsp:nvSpPr>
      <dsp:spPr>
        <a:xfrm>
          <a:off x="5631327" y="1839593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Data analysis: Based on the hypotheses, it seems no mediator or moderator variables. Why not use multiple regression analysis instead of PLS? The reasons for data analysis technique is needed.</a:t>
          </a:r>
        </a:p>
      </dsp:txBody>
      <dsp:txXfrm>
        <a:off x="5631327" y="1839593"/>
        <a:ext cx="2546008" cy="10801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500E0-5930-4425-8549-B064F729C15E}">
      <dsp:nvSpPr>
        <dsp:cNvPr id="0" name=""/>
        <dsp:cNvSpPr/>
      </dsp:nvSpPr>
      <dsp:spPr>
        <a:xfrm>
          <a:off x="0" y="383"/>
          <a:ext cx="8195871" cy="8982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8FF04-7465-4746-942F-65FCC18062C0}">
      <dsp:nvSpPr>
        <dsp:cNvPr id="0" name=""/>
        <dsp:cNvSpPr/>
      </dsp:nvSpPr>
      <dsp:spPr>
        <a:xfrm>
          <a:off x="271717" y="202487"/>
          <a:ext cx="494031" cy="4940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85FF67-7852-4C56-9153-EB3DF539054D}">
      <dsp:nvSpPr>
        <dsp:cNvPr id="0" name=""/>
        <dsp:cNvSpPr/>
      </dsp:nvSpPr>
      <dsp:spPr>
        <a:xfrm>
          <a:off x="1037465" y="383"/>
          <a:ext cx="7158405" cy="898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64" tIns="95064" rIns="95064" bIns="9506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No Demographic information: It is better to present a table and interpretation on this</a:t>
          </a:r>
        </a:p>
      </dsp:txBody>
      <dsp:txXfrm>
        <a:off x="1037465" y="383"/>
        <a:ext cx="7158405" cy="898238"/>
      </dsp:txXfrm>
    </dsp:sp>
    <dsp:sp modelId="{649392D4-45D7-4EAB-AFC1-78CD1ED5233B}">
      <dsp:nvSpPr>
        <dsp:cNvPr id="0" name=""/>
        <dsp:cNvSpPr/>
      </dsp:nvSpPr>
      <dsp:spPr>
        <a:xfrm>
          <a:off x="0" y="1123182"/>
          <a:ext cx="8195871" cy="8982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8F95A-32EA-46E8-BFBB-068D86ABF444}">
      <dsp:nvSpPr>
        <dsp:cNvPr id="0" name=""/>
        <dsp:cNvSpPr/>
      </dsp:nvSpPr>
      <dsp:spPr>
        <a:xfrm>
          <a:off x="271717" y="1325286"/>
          <a:ext cx="494031" cy="4940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7D742-F5D9-4C18-820E-ABCBF781496F}">
      <dsp:nvSpPr>
        <dsp:cNvPr id="0" name=""/>
        <dsp:cNvSpPr/>
      </dsp:nvSpPr>
      <dsp:spPr>
        <a:xfrm>
          <a:off x="1037465" y="1123182"/>
          <a:ext cx="3688141" cy="898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64" tIns="95064" rIns="95064" bIns="9506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There is no information about:</a:t>
          </a:r>
        </a:p>
      </dsp:txBody>
      <dsp:txXfrm>
        <a:off x="1037465" y="1123182"/>
        <a:ext cx="3688141" cy="898238"/>
      </dsp:txXfrm>
    </dsp:sp>
    <dsp:sp modelId="{5076735C-4A0C-4553-B635-DB268B650E4E}">
      <dsp:nvSpPr>
        <dsp:cNvPr id="0" name=""/>
        <dsp:cNvSpPr/>
      </dsp:nvSpPr>
      <dsp:spPr>
        <a:xfrm>
          <a:off x="4725607" y="1123182"/>
          <a:ext cx="3470263" cy="898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64" tIns="95064" rIns="95064" bIns="9506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Convergent validity (cross loading, outer loading, AVE)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Discriminant validity (Fornell-larcker, HTMT, etc)</a:t>
          </a:r>
        </a:p>
      </dsp:txBody>
      <dsp:txXfrm>
        <a:off x="4725607" y="1123182"/>
        <a:ext cx="3470263" cy="898238"/>
      </dsp:txXfrm>
    </dsp:sp>
    <dsp:sp modelId="{71DB2986-143D-43FF-891C-AC51D014D12E}">
      <dsp:nvSpPr>
        <dsp:cNvPr id="0" name=""/>
        <dsp:cNvSpPr/>
      </dsp:nvSpPr>
      <dsp:spPr>
        <a:xfrm>
          <a:off x="0" y="2245981"/>
          <a:ext cx="8195871" cy="8982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57A7C-E332-4F3D-8345-F34EBA1C0F4C}">
      <dsp:nvSpPr>
        <dsp:cNvPr id="0" name=""/>
        <dsp:cNvSpPr/>
      </dsp:nvSpPr>
      <dsp:spPr>
        <a:xfrm>
          <a:off x="271717" y="2448084"/>
          <a:ext cx="494031" cy="49403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19592-92C5-434D-9622-CC7965322C38}">
      <dsp:nvSpPr>
        <dsp:cNvPr id="0" name=""/>
        <dsp:cNvSpPr/>
      </dsp:nvSpPr>
      <dsp:spPr>
        <a:xfrm>
          <a:off x="1037465" y="2245981"/>
          <a:ext cx="7158405" cy="898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64" tIns="95064" rIns="95064" bIns="9506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Is there any empirical reasons why the hypotheses are not accepted (H1b and H3b)?</a:t>
          </a:r>
        </a:p>
      </dsp:txBody>
      <dsp:txXfrm>
        <a:off x="1037465" y="2245981"/>
        <a:ext cx="7158405" cy="898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t>2025. 5. 22.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305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F6F05-1998-31A7-F5EB-34B7608F3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DC3011-3E2D-3CBB-7700-8D4CDD361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E0B73-CD06-174F-8C57-EE327EDD1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F81D4-6CA9-BC79-32C1-53BBBD519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BAE6E-A6BB-8CE8-048E-D2393FB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29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95C7F-D6C1-B810-62D1-3824F3E9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86BF-76E2-2490-3416-0013F6CF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12EDC-4AAD-7C06-EE96-D8551FF3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BC48-688F-1409-4BF5-4E425A89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94988-0BB9-A34D-F34B-E7E95F5F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97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70C48-B378-47BE-3BCF-26D4C515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71092-7DB9-7140-9753-48C79F5F9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F1290-0A14-2291-3D4D-BB3EB65EB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BB82A-71DC-812A-24C0-BD6041A9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020F8-F616-6474-F415-E8A369A8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8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B78D8-F121-4AF8-50E8-0942C3647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887DD-CCA1-E923-ADA0-25E64AC22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E57D9-C874-847C-955F-8A152B025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A0398-DCBA-B738-CEAC-B92E9BAB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7E1C8-C742-E22C-36C0-EFA4517DA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991559-5970-5818-AFAA-18571CDC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95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ECEB-68FC-7E93-86C9-E11B8EEA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C8762-83D0-1A89-558E-C4111AE18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0AD5B2-DC6F-DF7B-F396-6BBD04778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FF6C6B-C3AC-51CF-87CA-B6C89A425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5957F3-B16F-EAA8-DF4D-3C7A5C06A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42740A-EB9D-1986-915F-BA6A909E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23CCBA-9097-BDB1-84B5-46CB3144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0BC078-BE5C-80F2-6209-1928230E4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22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CA0A1-F371-8DDC-918A-BF6B13867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9E7960-8FE3-583E-3537-E6688B29F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A9BC1-A9A5-ECC5-3D0E-52DCE9DD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B67F9-D5EC-14E4-96E3-8299F426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07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F0FD40-2C09-2DBA-83C7-7D278119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97C66A-D7B7-09BF-4DE9-BC3ABEFF9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97109-8E02-8235-11AD-45EF2742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358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C7C35-7FC8-1EF9-19FF-A80E4DD74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32856-1721-6AEF-34F1-8A317B9D2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49FE3-CC43-B756-9438-6BDF4810B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FF61F-BB64-B97B-2AF0-4FFDC4349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D99BF-00E4-6972-0022-16AF2BDF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F2CDD-EA08-5C95-7964-876D696E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460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62478-A01C-5B4F-6128-A27DB279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BAAAD-A311-D989-1315-EAEB23151A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71EFC-477E-70C1-2A67-E98DFFD5D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6376E-113D-E921-9290-783C90873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255B6-9F94-4F08-27EB-2893AC81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8F7C5-B58E-8D73-1D96-18905998A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1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79512-5B1B-FA18-4AF5-412DD465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5B4DD-46DE-7E77-5B87-3A5F38469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25A8D-EDD3-A895-82A6-F0DC5CDE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529B4-A127-8EBF-07B4-8AB9C162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35874-3216-3F23-EC86-8541A81C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0300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76223-1DA2-EB98-12A3-582EF2FBA7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CC6B5-18DF-8201-3765-A7AF14A74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E2038-2202-EE06-3D62-B54CF309F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E3B94-32A2-DE6F-4968-C2CF0C39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CAD64-CF99-F445-2ADD-F21EF80ED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9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95AC1C-8401-FCC8-88D3-D856B324F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FA9A4-75C4-EFFE-7C90-5E9E9EDC4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6AD63-1ECC-DE2F-0DFA-62371B177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9FB162-ABD4-F147-A106-19A0B1039B56}" type="datetimeFigureOut">
              <a:rPr lang="en-US" smtClean="0"/>
              <a:t>5/22/25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B2207-6624-780E-86CE-E83A7643A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7C8FA-550B-81EB-0D0A-8BC839CC4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42BCA5-A412-B94E-9865-E318B74A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5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맑은 고딕" pitchFamily="50" charset="-127"/>
              </a:rPr>
              <a:t>Comments and Suggestions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>
            <a:hlinkClick r:id="rId2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17144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8BE77A-0A58-AF6D-9B32-A378586E8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52" y="262647"/>
            <a:ext cx="3485178" cy="1218390"/>
          </a:xfrm>
        </p:spPr>
        <p:txBody>
          <a:bodyPr anchor="ctr">
            <a:normAutofit/>
          </a:bodyPr>
          <a:lstStyle/>
          <a:p>
            <a:r>
              <a:rPr lang="en-US" sz="300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BC703-7F29-2CBE-3432-67894C92C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51" y="2057400"/>
            <a:ext cx="3485179" cy="2709861"/>
          </a:xfrm>
        </p:spPr>
        <p:txBody>
          <a:bodyPr anchor="ctr">
            <a:normAutofit/>
          </a:bodyPr>
          <a:lstStyle/>
          <a:p>
            <a:r>
              <a:rPr lang="en-US" sz="1400"/>
              <a:t>Organize the Introduction properly, starting from: </a:t>
            </a:r>
          </a:p>
          <a:p>
            <a:pPr lvl="1"/>
            <a:r>
              <a:rPr lang="en-US" sz="1400"/>
              <a:t>Research background, </a:t>
            </a:r>
          </a:p>
          <a:p>
            <a:pPr lvl="1"/>
            <a:r>
              <a:rPr lang="en-US" sz="1400"/>
              <a:t>research motivation, </a:t>
            </a:r>
          </a:p>
          <a:p>
            <a:pPr lvl="1"/>
            <a:r>
              <a:rPr lang="en-US" sz="1400"/>
              <a:t>research problem, </a:t>
            </a:r>
          </a:p>
          <a:p>
            <a:pPr lvl="1"/>
            <a:r>
              <a:rPr lang="en-US" sz="1400"/>
              <a:t>state of the art (what has been done and has not been done), </a:t>
            </a:r>
          </a:p>
          <a:p>
            <a:pPr lvl="1"/>
            <a:r>
              <a:rPr lang="en-US" sz="1400"/>
              <a:t>research gap or novelty, </a:t>
            </a:r>
          </a:p>
          <a:p>
            <a:pPr lvl="1"/>
            <a:r>
              <a:rPr lang="en-US" sz="1400"/>
              <a:t>research contributions, etc.</a:t>
            </a:r>
          </a:p>
          <a:p>
            <a:r>
              <a:rPr lang="en-US" sz="1400"/>
              <a:t>State clear research questions and the purposes of the research.</a:t>
            </a:r>
          </a:p>
        </p:txBody>
      </p:sp>
      <p:pic>
        <p:nvPicPr>
          <p:cNvPr id="13" name="Picture 12" descr="Beakers with solution on shelf in lab">
            <a:extLst>
              <a:ext uri="{FF2B5EF4-FFF2-40B4-BE49-F238E27FC236}">
                <a16:creationId xmlns:a16="http://schemas.microsoft.com/office/drawing/2014/main" id="{AE4DCB35-EBDD-F1BF-D236-B21AEEF0289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278" r="14322"/>
          <a:stretch>
            <a:fillRect/>
          </a:stretch>
        </p:blipFill>
        <p:spPr>
          <a:xfrm>
            <a:off x="4572000" y="10"/>
            <a:ext cx="4577118" cy="514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4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8B80E-2CE4-F8E2-490B-D28589675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192024"/>
            <a:ext cx="7879842" cy="761238"/>
          </a:xfrm>
        </p:spPr>
        <p:txBody>
          <a:bodyPr anchor="b">
            <a:normAutofit/>
          </a:bodyPr>
          <a:lstStyle/>
          <a:p>
            <a:r>
              <a:rPr lang="en-US"/>
              <a:t>Literature review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225876"/>
            <a:ext cx="7838694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153632"/>
            <a:ext cx="1405092" cy="823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A647B8DB-68C3-7039-63AC-22873971B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210518"/>
              </p:ext>
            </p:extLst>
          </p:nvPr>
        </p:nvGraphicFramePr>
        <p:xfrm>
          <a:off x="628650" y="1444699"/>
          <a:ext cx="7886700" cy="3268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214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181966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182309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80833" y="-3980834"/>
            <a:ext cx="1182335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126CD-3870-61BE-9607-62C2991F3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261648"/>
            <a:ext cx="7533018" cy="658297"/>
          </a:xfrm>
        </p:spPr>
        <p:txBody>
          <a:bodyPr anchor="ctr"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Methods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C94DF7-65E4-E50A-B894-9792327AE9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108149"/>
              </p:ext>
            </p:extLst>
          </p:nvPr>
        </p:nvGraphicFramePr>
        <p:xfrm>
          <a:off x="483042" y="1584434"/>
          <a:ext cx="8195871" cy="314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64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181966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182309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80833" y="-3980834"/>
            <a:ext cx="1182335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AF9AF4-1904-43EF-CC01-89F6305EE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261648"/>
            <a:ext cx="7533018" cy="658297"/>
          </a:xfrm>
        </p:spPr>
        <p:txBody>
          <a:bodyPr anchor="ctr"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Results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D06F35-E403-F2C1-3994-55840FC745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080047"/>
              </p:ext>
            </p:extLst>
          </p:nvPr>
        </p:nvGraphicFramePr>
        <p:xfrm>
          <a:off x="483042" y="1584434"/>
          <a:ext cx="8195871" cy="314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074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D18F6-30C4-7B8F-2484-BE1DAF96F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1F344-7133-665A-70A8-E841DDA37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the results of the PLS analysis and </a:t>
            </a:r>
            <a:r>
              <a:rPr lang="en-US" dirty="0" err="1"/>
              <a:t>Eviews</a:t>
            </a:r>
            <a:r>
              <a:rPr lang="en-US" dirty="0"/>
              <a:t> different, do you have any explanation for that??</a:t>
            </a:r>
          </a:p>
        </p:txBody>
      </p:sp>
    </p:spTree>
    <p:extLst>
      <p:ext uri="{BB962C8B-B14F-4D97-AF65-F5344CB8AC3E}">
        <p14:creationId xmlns:p14="http://schemas.microsoft.com/office/powerpoint/2010/main" val="23648569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262</Words>
  <Application>Microsoft Macintosh PowerPoint</Application>
  <PresentationFormat>On-screen Show (16:9)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맑은 고딕</vt:lpstr>
      <vt:lpstr>Aptos</vt:lpstr>
      <vt:lpstr>Aptos Display</vt:lpstr>
      <vt:lpstr>Arial</vt:lpstr>
      <vt:lpstr>Calibri</vt:lpstr>
      <vt:lpstr>Cover and End Slide Master</vt:lpstr>
      <vt:lpstr>Contents Slide Master</vt:lpstr>
      <vt:lpstr>Section Break Slide Master</vt:lpstr>
      <vt:lpstr>Office Theme</vt:lpstr>
      <vt:lpstr>Comments and Suggestions</vt:lpstr>
      <vt:lpstr>Introduction</vt:lpstr>
      <vt:lpstr>Literature review</vt:lpstr>
      <vt:lpstr>Methods</vt:lpstr>
      <vt:lpstr>Results 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Reviewer</cp:lastModifiedBy>
  <cp:revision>83</cp:revision>
  <dcterms:created xsi:type="dcterms:W3CDTF">2016-12-01T00:32:25Z</dcterms:created>
  <dcterms:modified xsi:type="dcterms:W3CDTF">2025-05-22T06:50:52Z</dcterms:modified>
</cp:coreProperties>
</file>