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Ethics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Avi</a:t>
            </a:r>
            <a:r>
              <a:rPr lang="en-US" dirty="0" smtClean="0"/>
              <a:t> Sunani (11304609)</a:t>
            </a:r>
          </a:p>
          <a:p>
            <a:r>
              <a:rPr lang="en-US" dirty="0" smtClean="0"/>
              <a:t>19 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5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17576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Political connections and corporate social responsibility: Political incentives in </a:t>
            </a:r>
            <a:r>
              <a:rPr lang="en-US" dirty="0" smtClean="0"/>
              <a:t>China (Xu and Liu, 2020)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Business ethics: A European Review IF: 4.8 (</a:t>
            </a:r>
            <a:r>
              <a:rPr lang="en-US" sz="2400" dirty="0" err="1" smtClean="0"/>
              <a:t>Rangked</a:t>
            </a:r>
            <a:r>
              <a:rPr lang="en-US" sz="2400" dirty="0" smtClean="0"/>
              <a:t> 78/154 in Business; 4/57 in ethics. Citation of this article: 61, published in 2020. </a:t>
            </a:r>
          </a:p>
          <a:p>
            <a:r>
              <a:rPr lang="en-US" sz="2400" dirty="0" smtClean="0"/>
              <a:t>The reason I choose this article: From this article I can learn more about the relationship between political connections and CSR, especially in China. </a:t>
            </a:r>
          </a:p>
          <a:p>
            <a:r>
              <a:rPr lang="en-US" sz="2400" dirty="0" smtClean="0"/>
              <a:t>This article can be a reference of my writing in the field of CSR</a:t>
            </a:r>
          </a:p>
          <a:p>
            <a:r>
              <a:rPr lang="en-US" sz="2400" dirty="0" smtClean="0"/>
              <a:t>The topic of the article that I will be writing is the comparison of the relationship between political connection and CSR in SOE (state-owned </a:t>
            </a:r>
            <a:r>
              <a:rPr lang="en-US" sz="2400" smtClean="0"/>
              <a:t>entreprises</a:t>
            </a:r>
            <a:r>
              <a:rPr lang="en-US" sz="2400" dirty="0" smtClean="0"/>
              <a:t>) and non-SOE in Indonesia.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539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131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Business Ethics</vt:lpstr>
      <vt:lpstr>Political connections and corporate social responsibility: Political incentives in China (Xu and Liu, 2020)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5</cp:revision>
  <dcterms:created xsi:type="dcterms:W3CDTF">2024-09-18T04:31:19Z</dcterms:created>
  <dcterms:modified xsi:type="dcterms:W3CDTF">2024-09-18T07:47:06Z</dcterms:modified>
</cp:coreProperties>
</file>